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  <p:sldMasterId id="2147483738" r:id="rId5"/>
  </p:sldMasterIdLst>
  <p:notesMasterIdLst>
    <p:notesMasterId r:id="rId21"/>
  </p:notesMasterIdLst>
  <p:sldIdLst>
    <p:sldId id="287" r:id="rId6"/>
    <p:sldId id="339" r:id="rId7"/>
    <p:sldId id="352" r:id="rId8"/>
    <p:sldId id="340" r:id="rId9"/>
    <p:sldId id="341" r:id="rId10"/>
    <p:sldId id="342" r:id="rId11"/>
    <p:sldId id="350" r:id="rId12"/>
    <p:sldId id="353" r:id="rId13"/>
    <p:sldId id="354" r:id="rId14"/>
    <p:sldId id="345" r:id="rId15"/>
    <p:sldId id="349" r:id="rId16"/>
    <p:sldId id="261" r:id="rId17"/>
    <p:sldId id="346" r:id="rId18"/>
    <p:sldId id="347" r:id="rId19"/>
    <p:sldId id="355" r:id="rId20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  <p15:guide id="3" pos="5496" userDrawn="1">
          <p15:clr>
            <a:srgbClr val="A4A3A4"/>
          </p15:clr>
        </p15:guide>
        <p15:guide id="4" orient="horz" pos="4392" userDrawn="1">
          <p15:clr>
            <a:srgbClr val="A4A3A4"/>
          </p15:clr>
        </p15:guide>
        <p15:guide id="5" pos="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veless, Robert" initials="LR" lastIdx="9" clrIdx="0">
    <p:extLst>
      <p:ext uri="{19B8F6BF-5375-455C-9EA6-DF929625EA0E}">
        <p15:presenceInfo xmlns:p15="http://schemas.microsoft.com/office/powerpoint/2012/main" userId="S::Robert.Loveless@mbakerintl.com::21c946cf-f54d-43fd-bff4-18ef2b64db34" providerId="AD"/>
      </p:ext>
    </p:extLst>
  </p:cmAuthor>
  <p:cmAuthor id="2" name="Detar, Ali" initials="DA" lastIdx="11" clrIdx="1">
    <p:extLst>
      <p:ext uri="{19B8F6BF-5375-455C-9EA6-DF929625EA0E}">
        <p15:presenceInfo xmlns:p15="http://schemas.microsoft.com/office/powerpoint/2012/main" userId="S::Alison.Detar@mbakerintl.com::6c6ee80b-0663-4015-9145-7d810fdcc9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138DFF"/>
    <a:srgbClr val="90918E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4658"/>
  </p:normalViewPr>
  <p:slideViewPr>
    <p:cSldViewPr snapToGrid="0" snapToObjects="1" showGuides="1">
      <p:cViewPr varScale="1">
        <p:scale>
          <a:sx n="69" d="100"/>
          <a:sy n="69" d="100"/>
        </p:scale>
        <p:origin x="1915" y="67"/>
      </p:cViewPr>
      <p:guideLst>
        <p:guide orient="horz" pos="2448"/>
        <p:guide pos="3168"/>
        <p:guide pos="5496"/>
        <p:guide orient="horz" pos="4392"/>
        <p:guide pos="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68763-BD04-4873-ABBB-538269A33A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452FE9-4F81-4852-8646-51A6A14BC5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Dr. Robert Ragan (UMD) developed QuickBasic-based GISHydro tool for SHA</a:t>
          </a:r>
          <a:endParaRPr lang="en-US" dirty="0"/>
        </a:p>
      </dgm:t>
    </dgm:pt>
    <dgm:pt modelId="{9A6B463A-81B1-46B2-BF5A-6688800D37A2}" type="parTrans" cxnId="{C29306A2-68D3-4CA5-8D24-D77481836E3D}">
      <dgm:prSet/>
      <dgm:spPr/>
      <dgm:t>
        <a:bodyPr/>
        <a:lstStyle/>
        <a:p>
          <a:endParaRPr lang="en-US"/>
        </a:p>
      </dgm:t>
    </dgm:pt>
    <dgm:pt modelId="{4FCEBE05-9FB9-48AD-824A-0BC879093343}" type="sibTrans" cxnId="{C29306A2-68D3-4CA5-8D24-D77481836E3D}">
      <dgm:prSet/>
      <dgm:spPr/>
      <dgm:t>
        <a:bodyPr/>
        <a:lstStyle/>
        <a:p>
          <a:endParaRPr lang="en-US"/>
        </a:p>
      </dgm:t>
    </dgm:pt>
    <dgm:pt modelId="{4BFBA5BE-8302-4CE5-85D5-7DE24882BF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Contained land use and soils data for Maryland</a:t>
          </a:r>
          <a:endParaRPr lang="en-US"/>
        </a:p>
      </dgm:t>
    </dgm:pt>
    <dgm:pt modelId="{8D7851F5-994A-4849-836F-12041BB76F0A}" type="parTrans" cxnId="{20D03582-D99F-43B1-9588-6D244797E28C}">
      <dgm:prSet/>
      <dgm:spPr/>
      <dgm:t>
        <a:bodyPr/>
        <a:lstStyle/>
        <a:p>
          <a:endParaRPr lang="en-US"/>
        </a:p>
      </dgm:t>
    </dgm:pt>
    <dgm:pt modelId="{96235896-BCFA-4D6F-B988-6F4FE9227775}" type="sibTrans" cxnId="{20D03582-D99F-43B1-9588-6D244797E28C}">
      <dgm:prSet/>
      <dgm:spPr/>
      <dgm:t>
        <a:bodyPr/>
        <a:lstStyle/>
        <a:p>
          <a:endParaRPr lang="en-US"/>
        </a:p>
      </dgm:t>
    </dgm:pt>
    <dgm:pt modelId="{569547F2-735C-4985-A504-5A667EDB03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Enabled rapid, automated hydrologic analyses</a:t>
          </a:r>
          <a:endParaRPr lang="en-US"/>
        </a:p>
      </dgm:t>
    </dgm:pt>
    <dgm:pt modelId="{17BC15B0-B60D-4481-96D1-C85D91AB0F67}" type="parTrans" cxnId="{AF4EA1FF-D442-45DE-9FD1-6A32AD47E046}">
      <dgm:prSet/>
      <dgm:spPr/>
      <dgm:t>
        <a:bodyPr/>
        <a:lstStyle/>
        <a:p>
          <a:endParaRPr lang="en-US"/>
        </a:p>
      </dgm:t>
    </dgm:pt>
    <dgm:pt modelId="{9458C547-5AB7-4C9F-A711-C748BC4F9258}" type="sibTrans" cxnId="{AF4EA1FF-D442-45DE-9FD1-6A32AD47E046}">
      <dgm:prSet/>
      <dgm:spPr/>
      <dgm:t>
        <a:bodyPr/>
        <a:lstStyle/>
        <a:p>
          <a:endParaRPr lang="en-US"/>
        </a:p>
      </dgm:t>
    </dgm:pt>
    <dgm:pt modelId="{940BF6BC-A3FE-4C5F-99FD-588B896C25BA}" type="pres">
      <dgm:prSet presAssocID="{03768763-BD04-4873-ABBB-538269A33A15}" presName="root" presStyleCnt="0">
        <dgm:presLayoutVars>
          <dgm:dir/>
          <dgm:resizeHandles val="exact"/>
        </dgm:presLayoutVars>
      </dgm:prSet>
      <dgm:spPr/>
    </dgm:pt>
    <dgm:pt modelId="{522B976C-F9ED-4BEA-8B00-39CB86FAEE47}" type="pres">
      <dgm:prSet presAssocID="{5C452FE9-4F81-4852-8646-51A6A14BC573}" presName="compNode" presStyleCnt="0"/>
      <dgm:spPr/>
    </dgm:pt>
    <dgm:pt modelId="{3BFC1218-205B-48AF-AA97-5A2F010CC847}" type="pres">
      <dgm:prSet presAssocID="{5C452FE9-4F81-4852-8646-51A6A14BC573}" presName="bgRect" presStyleLbl="bgShp" presStyleIdx="0" presStyleCnt="3"/>
      <dgm:spPr/>
    </dgm:pt>
    <dgm:pt modelId="{881F8710-F5B8-46DE-8F6F-41211A5DF835}" type="pres">
      <dgm:prSet presAssocID="{5C452FE9-4F81-4852-8646-51A6A14BC5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md Terminal with solid fill"/>
        </a:ext>
      </dgm:extLst>
    </dgm:pt>
    <dgm:pt modelId="{84D11DBC-7741-4CE5-AF4A-68FAF80C6564}" type="pres">
      <dgm:prSet presAssocID="{5C452FE9-4F81-4852-8646-51A6A14BC573}" presName="spaceRect" presStyleCnt="0"/>
      <dgm:spPr/>
    </dgm:pt>
    <dgm:pt modelId="{23096B86-9237-4C8C-91CA-1BC09C827EF4}" type="pres">
      <dgm:prSet presAssocID="{5C452FE9-4F81-4852-8646-51A6A14BC573}" presName="parTx" presStyleLbl="revTx" presStyleIdx="0" presStyleCnt="3">
        <dgm:presLayoutVars>
          <dgm:chMax val="0"/>
          <dgm:chPref val="0"/>
        </dgm:presLayoutVars>
      </dgm:prSet>
      <dgm:spPr/>
    </dgm:pt>
    <dgm:pt modelId="{6044E4DB-5DFE-4C32-A632-36EAA215B14E}" type="pres">
      <dgm:prSet presAssocID="{4FCEBE05-9FB9-48AD-824A-0BC879093343}" presName="sibTrans" presStyleCnt="0"/>
      <dgm:spPr/>
    </dgm:pt>
    <dgm:pt modelId="{5E298AA4-59E2-4A1D-8A5C-DDCBE6349859}" type="pres">
      <dgm:prSet presAssocID="{4BFBA5BE-8302-4CE5-85D5-7DE24882BF6D}" presName="compNode" presStyleCnt="0"/>
      <dgm:spPr/>
    </dgm:pt>
    <dgm:pt modelId="{09D759D5-3DCE-4DE6-993F-FC9CE6FEBFC1}" type="pres">
      <dgm:prSet presAssocID="{4BFBA5BE-8302-4CE5-85D5-7DE24882BF6D}" presName="bgRect" presStyleLbl="bgShp" presStyleIdx="1" presStyleCnt="3"/>
      <dgm:spPr/>
    </dgm:pt>
    <dgm:pt modelId="{72EE6241-BA50-4F09-B34D-38D762F8A3BB}" type="pres">
      <dgm:prSet presAssocID="{4BFBA5BE-8302-4CE5-85D5-7DE24882BF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5A158363-1992-4128-BCF7-7B9F88D1964A}" type="pres">
      <dgm:prSet presAssocID="{4BFBA5BE-8302-4CE5-85D5-7DE24882BF6D}" presName="spaceRect" presStyleCnt="0"/>
      <dgm:spPr/>
    </dgm:pt>
    <dgm:pt modelId="{381D7A6E-BF29-4751-BE9B-6DA7BCDD6048}" type="pres">
      <dgm:prSet presAssocID="{4BFBA5BE-8302-4CE5-85D5-7DE24882BF6D}" presName="parTx" presStyleLbl="revTx" presStyleIdx="1" presStyleCnt="3">
        <dgm:presLayoutVars>
          <dgm:chMax val="0"/>
          <dgm:chPref val="0"/>
        </dgm:presLayoutVars>
      </dgm:prSet>
      <dgm:spPr/>
    </dgm:pt>
    <dgm:pt modelId="{B47978C8-0CE5-4881-A30F-740F12A85038}" type="pres">
      <dgm:prSet presAssocID="{96235896-BCFA-4D6F-B988-6F4FE9227775}" presName="sibTrans" presStyleCnt="0"/>
      <dgm:spPr/>
    </dgm:pt>
    <dgm:pt modelId="{8010C1AD-9E27-4506-BFB0-17D982CBA7CB}" type="pres">
      <dgm:prSet presAssocID="{569547F2-735C-4985-A504-5A667EDB033E}" presName="compNode" presStyleCnt="0"/>
      <dgm:spPr/>
    </dgm:pt>
    <dgm:pt modelId="{74EC1B87-8010-40DD-BF9F-515639F392C4}" type="pres">
      <dgm:prSet presAssocID="{569547F2-735C-4985-A504-5A667EDB033E}" presName="bgRect" presStyleLbl="bgShp" presStyleIdx="2" presStyleCnt="3"/>
      <dgm:spPr/>
    </dgm:pt>
    <dgm:pt modelId="{5E192A5B-90D2-4FB0-83E9-B39955077E8E}" type="pres">
      <dgm:prSet presAssocID="{569547F2-735C-4985-A504-5A667EDB03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"/>
        </a:ext>
      </dgm:extLst>
    </dgm:pt>
    <dgm:pt modelId="{B29546B9-804E-4CBA-BF31-5A0F0A563626}" type="pres">
      <dgm:prSet presAssocID="{569547F2-735C-4985-A504-5A667EDB033E}" presName="spaceRect" presStyleCnt="0"/>
      <dgm:spPr/>
    </dgm:pt>
    <dgm:pt modelId="{5FF28C54-81A9-4973-9C71-E4364628237F}" type="pres">
      <dgm:prSet presAssocID="{569547F2-735C-4985-A504-5A667EDB03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945D640-487A-4681-A18F-5709F21351F6}" type="presOf" srcId="{569547F2-735C-4985-A504-5A667EDB033E}" destId="{5FF28C54-81A9-4973-9C71-E4364628237F}" srcOrd="0" destOrd="0" presId="urn:microsoft.com/office/officeart/2018/2/layout/IconVerticalSolidList"/>
    <dgm:cxn modelId="{865BD774-2A54-45B0-9276-6005CE89F009}" type="presOf" srcId="{5C452FE9-4F81-4852-8646-51A6A14BC573}" destId="{23096B86-9237-4C8C-91CA-1BC09C827EF4}" srcOrd="0" destOrd="0" presId="urn:microsoft.com/office/officeart/2018/2/layout/IconVerticalSolidList"/>
    <dgm:cxn modelId="{20D03582-D99F-43B1-9588-6D244797E28C}" srcId="{03768763-BD04-4873-ABBB-538269A33A15}" destId="{4BFBA5BE-8302-4CE5-85D5-7DE24882BF6D}" srcOrd="1" destOrd="0" parTransId="{8D7851F5-994A-4849-836F-12041BB76F0A}" sibTransId="{96235896-BCFA-4D6F-B988-6F4FE9227775}"/>
    <dgm:cxn modelId="{C29306A2-68D3-4CA5-8D24-D77481836E3D}" srcId="{03768763-BD04-4873-ABBB-538269A33A15}" destId="{5C452FE9-4F81-4852-8646-51A6A14BC573}" srcOrd="0" destOrd="0" parTransId="{9A6B463A-81B1-46B2-BF5A-6688800D37A2}" sibTransId="{4FCEBE05-9FB9-48AD-824A-0BC879093343}"/>
    <dgm:cxn modelId="{938EB6A9-484A-4E1F-9B66-0580229ABDB2}" type="presOf" srcId="{4BFBA5BE-8302-4CE5-85D5-7DE24882BF6D}" destId="{381D7A6E-BF29-4751-BE9B-6DA7BCDD6048}" srcOrd="0" destOrd="0" presId="urn:microsoft.com/office/officeart/2018/2/layout/IconVerticalSolidList"/>
    <dgm:cxn modelId="{F41D61F3-E67B-408F-B523-84F872863DA1}" type="presOf" srcId="{03768763-BD04-4873-ABBB-538269A33A15}" destId="{940BF6BC-A3FE-4C5F-99FD-588B896C25BA}" srcOrd="0" destOrd="0" presId="urn:microsoft.com/office/officeart/2018/2/layout/IconVerticalSolidList"/>
    <dgm:cxn modelId="{AF4EA1FF-D442-45DE-9FD1-6A32AD47E046}" srcId="{03768763-BD04-4873-ABBB-538269A33A15}" destId="{569547F2-735C-4985-A504-5A667EDB033E}" srcOrd="2" destOrd="0" parTransId="{17BC15B0-B60D-4481-96D1-C85D91AB0F67}" sibTransId="{9458C547-5AB7-4C9F-A711-C748BC4F9258}"/>
    <dgm:cxn modelId="{92F97C3E-6302-4219-92D7-C1D79D818C8D}" type="presParOf" srcId="{940BF6BC-A3FE-4C5F-99FD-588B896C25BA}" destId="{522B976C-F9ED-4BEA-8B00-39CB86FAEE47}" srcOrd="0" destOrd="0" presId="urn:microsoft.com/office/officeart/2018/2/layout/IconVerticalSolidList"/>
    <dgm:cxn modelId="{41C59916-0187-4B6A-ACAA-1ED7651D3BF4}" type="presParOf" srcId="{522B976C-F9ED-4BEA-8B00-39CB86FAEE47}" destId="{3BFC1218-205B-48AF-AA97-5A2F010CC847}" srcOrd="0" destOrd="0" presId="urn:microsoft.com/office/officeart/2018/2/layout/IconVerticalSolidList"/>
    <dgm:cxn modelId="{176E380C-0EFF-4636-A790-D1ECB4F3E0E4}" type="presParOf" srcId="{522B976C-F9ED-4BEA-8B00-39CB86FAEE47}" destId="{881F8710-F5B8-46DE-8F6F-41211A5DF835}" srcOrd="1" destOrd="0" presId="urn:microsoft.com/office/officeart/2018/2/layout/IconVerticalSolidList"/>
    <dgm:cxn modelId="{093D2337-5EEB-4F52-82FA-FB1DAB0B1CA0}" type="presParOf" srcId="{522B976C-F9ED-4BEA-8B00-39CB86FAEE47}" destId="{84D11DBC-7741-4CE5-AF4A-68FAF80C6564}" srcOrd="2" destOrd="0" presId="urn:microsoft.com/office/officeart/2018/2/layout/IconVerticalSolidList"/>
    <dgm:cxn modelId="{4777C6C2-47D9-44CD-A1D8-17EB8D5C95E6}" type="presParOf" srcId="{522B976C-F9ED-4BEA-8B00-39CB86FAEE47}" destId="{23096B86-9237-4C8C-91CA-1BC09C827EF4}" srcOrd="3" destOrd="0" presId="urn:microsoft.com/office/officeart/2018/2/layout/IconVerticalSolidList"/>
    <dgm:cxn modelId="{31CD4590-0F7F-4243-A458-6962499E465B}" type="presParOf" srcId="{940BF6BC-A3FE-4C5F-99FD-588B896C25BA}" destId="{6044E4DB-5DFE-4C32-A632-36EAA215B14E}" srcOrd="1" destOrd="0" presId="urn:microsoft.com/office/officeart/2018/2/layout/IconVerticalSolidList"/>
    <dgm:cxn modelId="{0812E115-6B0D-48C4-B38B-78F23841FE50}" type="presParOf" srcId="{940BF6BC-A3FE-4C5F-99FD-588B896C25BA}" destId="{5E298AA4-59E2-4A1D-8A5C-DDCBE6349859}" srcOrd="2" destOrd="0" presId="urn:microsoft.com/office/officeart/2018/2/layout/IconVerticalSolidList"/>
    <dgm:cxn modelId="{E73E5633-989D-43D0-A740-959F07D54E03}" type="presParOf" srcId="{5E298AA4-59E2-4A1D-8A5C-DDCBE6349859}" destId="{09D759D5-3DCE-4DE6-993F-FC9CE6FEBFC1}" srcOrd="0" destOrd="0" presId="urn:microsoft.com/office/officeart/2018/2/layout/IconVerticalSolidList"/>
    <dgm:cxn modelId="{E3AD4FDF-886B-4474-A207-9ED8BEFBAD6D}" type="presParOf" srcId="{5E298AA4-59E2-4A1D-8A5C-DDCBE6349859}" destId="{72EE6241-BA50-4F09-B34D-38D762F8A3BB}" srcOrd="1" destOrd="0" presId="urn:microsoft.com/office/officeart/2018/2/layout/IconVerticalSolidList"/>
    <dgm:cxn modelId="{C44438C1-2832-475B-8CB4-49F94C39BDCE}" type="presParOf" srcId="{5E298AA4-59E2-4A1D-8A5C-DDCBE6349859}" destId="{5A158363-1992-4128-BCF7-7B9F88D1964A}" srcOrd="2" destOrd="0" presId="urn:microsoft.com/office/officeart/2018/2/layout/IconVerticalSolidList"/>
    <dgm:cxn modelId="{CEC5B47A-E9A0-47A9-9CF1-0B9F63E8FFE2}" type="presParOf" srcId="{5E298AA4-59E2-4A1D-8A5C-DDCBE6349859}" destId="{381D7A6E-BF29-4751-BE9B-6DA7BCDD6048}" srcOrd="3" destOrd="0" presId="urn:microsoft.com/office/officeart/2018/2/layout/IconVerticalSolidList"/>
    <dgm:cxn modelId="{46EA9D3C-9217-4E91-A880-70162B631F9A}" type="presParOf" srcId="{940BF6BC-A3FE-4C5F-99FD-588B896C25BA}" destId="{B47978C8-0CE5-4881-A30F-740F12A85038}" srcOrd="3" destOrd="0" presId="urn:microsoft.com/office/officeart/2018/2/layout/IconVerticalSolidList"/>
    <dgm:cxn modelId="{58BECE4B-166D-457A-A813-8350FCEDB569}" type="presParOf" srcId="{940BF6BC-A3FE-4C5F-99FD-588B896C25BA}" destId="{8010C1AD-9E27-4506-BFB0-17D982CBA7CB}" srcOrd="4" destOrd="0" presId="urn:microsoft.com/office/officeart/2018/2/layout/IconVerticalSolidList"/>
    <dgm:cxn modelId="{437A2D03-222B-4B8B-B4BE-67F86DE0993A}" type="presParOf" srcId="{8010C1AD-9E27-4506-BFB0-17D982CBA7CB}" destId="{74EC1B87-8010-40DD-BF9F-515639F392C4}" srcOrd="0" destOrd="0" presId="urn:microsoft.com/office/officeart/2018/2/layout/IconVerticalSolidList"/>
    <dgm:cxn modelId="{24B34FA8-34F9-4289-A256-ECDE694D834D}" type="presParOf" srcId="{8010C1AD-9E27-4506-BFB0-17D982CBA7CB}" destId="{5E192A5B-90D2-4FB0-83E9-B39955077E8E}" srcOrd="1" destOrd="0" presId="urn:microsoft.com/office/officeart/2018/2/layout/IconVerticalSolidList"/>
    <dgm:cxn modelId="{1876BD30-F8A7-4BC6-BC0E-57A19BFCB129}" type="presParOf" srcId="{8010C1AD-9E27-4506-BFB0-17D982CBA7CB}" destId="{B29546B9-804E-4CBA-BF31-5A0F0A563626}" srcOrd="2" destOrd="0" presId="urn:microsoft.com/office/officeart/2018/2/layout/IconVerticalSolidList"/>
    <dgm:cxn modelId="{7F52E8F3-DF53-4606-8BF5-6E848F1367F9}" type="presParOf" srcId="{8010C1AD-9E27-4506-BFB0-17D982CBA7CB}" destId="{5FF28C54-81A9-4973-9C71-E436462823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2EB75-1533-448D-83FD-5EBEF16F8DE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84743-1987-45D9-BE22-B360379647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On-the-Fly Delineation</a:t>
          </a:r>
        </a:p>
      </dgm:t>
    </dgm:pt>
    <dgm:pt modelId="{E476B2BD-EBCB-40B3-8857-A0E96479C5A6}" type="parTrans" cxnId="{5E4528CB-2223-4132-95AF-410DACB5BF8C}">
      <dgm:prSet/>
      <dgm:spPr/>
      <dgm:t>
        <a:bodyPr/>
        <a:lstStyle/>
        <a:p>
          <a:endParaRPr lang="en-US"/>
        </a:p>
      </dgm:t>
    </dgm:pt>
    <dgm:pt modelId="{6E2A3855-661F-4C10-B6DD-704DEE96692B}" type="sibTrans" cxnId="{5E4528CB-2223-4132-95AF-410DACB5BF8C}">
      <dgm:prSet/>
      <dgm:spPr/>
      <dgm:t>
        <a:bodyPr/>
        <a:lstStyle/>
        <a:p>
          <a:endParaRPr lang="en-US"/>
        </a:p>
      </dgm:t>
    </dgm:pt>
    <dgm:pt modelId="{10DFA0DC-1D99-4945-843F-79C5927E2F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Fixed Region Regression Equations (FRRE)</a:t>
          </a:r>
        </a:p>
      </dgm:t>
    </dgm:pt>
    <dgm:pt modelId="{071F8149-531A-48F5-89D9-BADB48C3927A}" type="parTrans" cxnId="{819AC7D0-83E2-40A9-A262-8A599FD9CF67}">
      <dgm:prSet/>
      <dgm:spPr/>
      <dgm:t>
        <a:bodyPr/>
        <a:lstStyle/>
        <a:p>
          <a:endParaRPr lang="en-US"/>
        </a:p>
      </dgm:t>
    </dgm:pt>
    <dgm:pt modelId="{DB85A3F2-97C9-4790-8B40-E4A043537C4B}" type="sibTrans" cxnId="{819AC7D0-83E2-40A9-A262-8A599FD9CF67}">
      <dgm:prSet/>
      <dgm:spPr/>
      <dgm:t>
        <a:bodyPr/>
        <a:lstStyle/>
        <a:p>
          <a:endParaRPr lang="en-US"/>
        </a:p>
      </dgm:t>
    </dgm:pt>
    <dgm:pt modelId="{53DD0AFB-3644-47E1-9CE8-38E19C1A10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Time of Concentration</a:t>
          </a:r>
        </a:p>
      </dgm:t>
    </dgm:pt>
    <dgm:pt modelId="{10E8C8E8-2104-47BC-A5F3-2D8BD28BE19C}" type="parTrans" cxnId="{FAFCF80D-296D-4D17-AD46-2EF9DB9EC08F}">
      <dgm:prSet/>
      <dgm:spPr/>
      <dgm:t>
        <a:bodyPr/>
        <a:lstStyle/>
        <a:p>
          <a:endParaRPr lang="en-US"/>
        </a:p>
      </dgm:t>
    </dgm:pt>
    <dgm:pt modelId="{B27DEF93-265A-4F57-B99E-5C961CDF51FB}" type="sibTrans" cxnId="{FAFCF80D-296D-4D17-AD46-2EF9DB9EC08F}">
      <dgm:prSet/>
      <dgm:spPr/>
      <dgm:t>
        <a:bodyPr/>
        <a:lstStyle/>
        <a:p>
          <a:endParaRPr lang="en-US"/>
        </a:p>
      </dgm:t>
    </dgm:pt>
    <dgm:pt modelId="{4B57B5D7-1971-4920-9DB9-6171B672A6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Download GIS Features</a:t>
          </a:r>
        </a:p>
      </dgm:t>
    </dgm:pt>
    <dgm:pt modelId="{C7DA92B1-D05E-4ACB-8BD3-5ADAC0C54F2A}" type="parTrans" cxnId="{3EF888F6-6E78-4653-A4D4-57D16ED7C63F}">
      <dgm:prSet/>
      <dgm:spPr/>
      <dgm:t>
        <a:bodyPr/>
        <a:lstStyle/>
        <a:p>
          <a:endParaRPr lang="en-US"/>
        </a:p>
      </dgm:t>
    </dgm:pt>
    <dgm:pt modelId="{82EE671F-F1D7-4027-B561-D322B7D806FD}" type="sibTrans" cxnId="{3EF888F6-6E78-4653-A4D4-57D16ED7C63F}">
      <dgm:prSet/>
      <dgm:spPr/>
      <dgm:t>
        <a:bodyPr/>
        <a:lstStyle/>
        <a:p>
          <a:endParaRPr lang="en-US"/>
        </a:p>
      </dgm:t>
    </dgm:pt>
    <dgm:pt modelId="{013E5037-16CC-4D8C-99C6-2D9B7B332A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And more …</a:t>
          </a:r>
        </a:p>
      </dgm:t>
    </dgm:pt>
    <dgm:pt modelId="{DD78CB3D-8BBD-4CE7-8CF7-1D55AC24058E}" type="parTrans" cxnId="{EE506A9A-B89F-49D5-8D2F-64C03806A547}">
      <dgm:prSet/>
      <dgm:spPr/>
      <dgm:t>
        <a:bodyPr/>
        <a:lstStyle/>
        <a:p>
          <a:endParaRPr lang="en-US"/>
        </a:p>
      </dgm:t>
    </dgm:pt>
    <dgm:pt modelId="{EA27D67C-1D6D-4E47-9C60-2102BA4D6241}" type="sibTrans" cxnId="{EE506A9A-B89F-49D5-8D2F-64C03806A547}">
      <dgm:prSet/>
      <dgm:spPr/>
      <dgm:t>
        <a:bodyPr/>
        <a:lstStyle/>
        <a:p>
          <a:endParaRPr lang="en-US"/>
        </a:p>
      </dgm:t>
    </dgm:pt>
    <dgm:pt modelId="{28BAC9DC-7A78-47FD-9717-055B065FD562}" type="pres">
      <dgm:prSet presAssocID="{90B2EB75-1533-448D-83FD-5EBEF16F8DEA}" presName="root" presStyleCnt="0">
        <dgm:presLayoutVars>
          <dgm:dir/>
          <dgm:resizeHandles val="exact"/>
        </dgm:presLayoutVars>
      </dgm:prSet>
      <dgm:spPr/>
    </dgm:pt>
    <dgm:pt modelId="{2EB4645E-6A4F-4ADC-A70D-14C1FD08148C}" type="pres">
      <dgm:prSet presAssocID="{92984743-1987-45D9-BE22-B360379647DE}" presName="compNode" presStyleCnt="0"/>
      <dgm:spPr/>
    </dgm:pt>
    <dgm:pt modelId="{DFCDD01A-991B-42DE-ACA7-C668C9FF643B}" type="pres">
      <dgm:prSet presAssocID="{92984743-1987-45D9-BE22-B360379647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73BE53F1-217A-4F6B-BD82-631692C24E2B}" type="pres">
      <dgm:prSet presAssocID="{92984743-1987-45D9-BE22-B360379647DE}" presName="spaceRect" presStyleCnt="0"/>
      <dgm:spPr/>
    </dgm:pt>
    <dgm:pt modelId="{1257200C-8FCD-447B-9C73-D41EC4B71F29}" type="pres">
      <dgm:prSet presAssocID="{92984743-1987-45D9-BE22-B360379647DE}" presName="textRect" presStyleLbl="revTx" presStyleIdx="0" presStyleCnt="5">
        <dgm:presLayoutVars>
          <dgm:chMax val="1"/>
          <dgm:chPref val="1"/>
        </dgm:presLayoutVars>
      </dgm:prSet>
      <dgm:spPr/>
    </dgm:pt>
    <dgm:pt modelId="{63789876-6452-4EA7-A2A1-4E3D9BC43DF4}" type="pres">
      <dgm:prSet presAssocID="{6E2A3855-661F-4C10-B6DD-704DEE96692B}" presName="sibTrans" presStyleCnt="0"/>
      <dgm:spPr/>
    </dgm:pt>
    <dgm:pt modelId="{C7C3FDB0-61DE-49CB-90C2-8C48D2CF9F26}" type="pres">
      <dgm:prSet presAssocID="{10DFA0DC-1D99-4945-843F-79C5927E2F42}" presName="compNode" presStyleCnt="0"/>
      <dgm:spPr/>
    </dgm:pt>
    <dgm:pt modelId="{B35545A8-BFA3-4E24-A678-B505312FD393}" type="pres">
      <dgm:prSet presAssocID="{10DFA0DC-1D99-4945-843F-79C5927E2F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BBF0CCC-243E-4F96-93A6-6F555D5158F1}" type="pres">
      <dgm:prSet presAssocID="{10DFA0DC-1D99-4945-843F-79C5927E2F42}" presName="spaceRect" presStyleCnt="0"/>
      <dgm:spPr/>
    </dgm:pt>
    <dgm:pt modelId="{D1A4AF44-9401-4DA5-A09C-63B285D430F5}" type="pres">
      <dgm:prSet presAssocID="{10DFA0DC-1D99-4945-843F-79C5927E2F42}" presName="textRect" presStyleLbl="revTx" presStyleIdx="1" presStyleCnt="5">
        <dgm:presLayoutVars>
          <dgm:chMax val="1"/>
          <dgm:chPref val="1"/>
        </dgm:presLayoutVars>
      </dgm:prSet>
      <dgm:spPr/>
    </dgm:pt>
    <dgm:pt modelId="{D661351B-A3E7-4E4F-85A6-444636EFDCCD}" type="pres">
      <dgm:prSet presAssocID="{DB85A3F2-97C9-4790-8B40-E4A043537C4B}" presName="sibTrans" presStyleCnt="0"/>
      <dgm:spPr/>
    </dgm:pt>
    <dgm:pt modelId="{4C4E0BAB-55CB-4292-B00B-64C6276BDB2B}" type="pres">
      <dgm:prSet presAssocID="{53DD0AFB-3644-47E1-9CE8-38E19C1A103A}" presName="compNode" presStyleCnt="0"/>
      <dgm:spPr/>
    </dgm:pt>
    <dgm:pt modelId="{CE96164B-93E7-4756-910F-6C18AA577271}" type="pres">
      <dgm:prSet presAssocID="{53DD0AFB-3644-47E1-9CE8-38E19C1A103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A3E49A38-4F54-43A1-B7A0-F0779B0125CF}" type="pres">
      <dgm:prSet presAssocID="{53DD0AFB-3644-47E1-9CE8-38E19C1A103A}" presName="spaceRect" presStyleCnt="0"/>
      <dgm:spPr/>
    </dgm:pt>
    <dgm:pt modelId="{8372B889-329A-4120-9732-C1F1D9B80048}" type="pres">
      <dgm:prSet presAssocID="{53DD0AFB-3644-47E1-9CE8-38E19C1A103A}" presName="textRect" presStyleLbl="revTx" presStyleIdx="2" presStyleCnt="5">
        <dgm:presLayoutVars>
          <dgm:chMax val="1"/>
          <dgm:chPref val="1"/>
        </dgm:presLayoutVars>
      </dgm:prSet>
      <dgm:spPr/>
    </dgm:pt>
    <dgm:pt modelId="{AA2DED46-FCFC-42E7-8B37-91919F471046}" type="pres">
      <dgm:prSet presAssocID="{B27DEF93-265A-4F57-B99E-5C961CDF51FB}" presName="sibTrans" presStyleCnt="0"/>
      <dgm:spPr/>
    </dgm:pt>
    <dgm:pt modelId="{6ED2CC2E-28B1-4F03-AD92-A1F56DCD7980}" type="pres">
      <dgm:prSet presAssocID="{4B57B5D7-1971-4920-9DB9-6171B672A625}" presName="compNode" presStyleCnt="0"/>
      <dgm:spPr/>
    </dgm:pt>
    <dgm:pt modelId="{26152815-5785-4D10-A9C0-9AA239273BA5}" type="pres">
      <dgm:prSet presAssocID="{4B57B5D7-1971-4920-9DB9-6171B672A62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808ABC3C-6123-4874-97F6-B4466D80060D}" type="pres">
      <dgm:prSet presAssocID="{4B57B5D7-1971-4920-9DB9-6171B672A625}" presName="spaceRect" presStyleCnt="0"/>
      <dgm:spPr/>
    </dgm:pt>
    <dgm:pt modelId="{E6B964E9-89C5-4BDE-9D79-0F1C3D362F27}" type="pres">
      <dgm:prSet presAssocID="{4B57B5D7-1971-4920-9DB9-6171B672A625}" presName="textRect" presStyleLbl="revTx" presStyleIdx="3" presStyleCnt="5">
        <dgm:presLayoutVars>
          <dgm:chMax val="1"/>
          <dgm:chPref val="1"/>
        </dgm:presLayoutVars>
      </dgm:prSet>
      <dgm:spPr/>
    </dgm:pt>
    <dgm:pt modelId="{0D6CB3A2-E2AC-49C5-829D-22542D94A5BF}" type="pres">
      <dgm:prSet presAssocID="{82EE671F-F1D7-4027-B561-D322B7D806FD}" presName="sibTrans" presStyleCnt="0"/>
      <dgm:spPr/>
    </dgm:pt>
    <dgm:pt modelId="{070ED065-A0A0-4A23-BE65-88F1DF286AE3}" type="pres">
      <dgm:prSet presAssocID="{013E5037-16CC-4D8C-99C6-2D9B7B332AAC}" presName="compNode" presStyleCnt="0"/>
      <dgm:spPr/>
    </dgm:pt>
    <dgm:pt modelId="{79453EAD-B540-4354-8280-A10A1B0E937F}" type="pres">
      <dgm:prSet presAssocID="{013E5037-16CC-4D8C-99C6-2D9B7B332AA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6FA9A028-0685-4A5D-9E9F-2EC88D2D11BC}" type="pres">
      <dgm:prSet presAssocID="{013E5037-16CC-4D8C-99C6-2D9B7B332AAC}" presName="spaceRect" presStyleCnt="0"/>
      <dgm:spPr/>
    </dgm:pt>
    <dgm:pt modelId="{E3EF0846-E56C-4F6B-837E-ACF670AA50E4}" type="pres">
      <dgm:prSet presAssocID="{013E5037-16CC-4D8C-99C6-2D9B7B332AA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AFCF80D-296D-4D17-AD46-2EF9DB9EC08F}" srcId="{90B2EB75-1533-448D-83FD-5EBEF16F8DEA}" destId="{53DD0AFB-3644-47E1-9CE8-38E19C1A103A}" srcOrd="2" destOrd="0" parTransId="{10E8C8E8-2104-47BC-A5F3-2D8BD28BE19C}" sibTransId="{B27DEF93-265A-4F57-B99E-5C961CDF51FB}"/>
    <dgm:cxn modelId="{B7E91017-0457-48BE-879F-F40991DE7B9E}" type="presOf" srcId="{92984743-1987-45D9-BE22-B360379647DE}" destId="{1257200C-8FCD-447B-9C73-D41EC4B71F29}" srcOrd="0" destOrd="0" presId="urn:microsoft.com/office/officeart/2018/2/layout/IconLabelList"/>
    <dgm:cxn modelId="{E9EA9D5C-0C78-4AB8-83A5-07D5E84087ED}" type="presOf" srcId="{4B57B5D7-1971-4920-9DB9-6171B672A625}" destId="{E6B964E9-89C5-4BDE-9D79-0F1C3D362F27}" srcOrd="0" destOrd="0" presId="urn:microsoft.com/office/officeart/2018/2/layout/IconLabelList"/>
    <dgm:cxn modelId="{14745F55-D560-4998-BD19-8A1429F6655A}" type="presOf" srcId="{013E5037-16CC-4D8C-99C6-2D9B7B332AAC}" destId="{E3EF0846-E56C-4F6B-837E-ACF670AA50E4}" srcOrd="0" destOrd="0" presId="urn:microsoft.com/office/officeart/2018/2/layout/IconLabelList"/>
    <dgm:cxn modelId="{EE506A9A-B89F-49D5-8D2F-64C03806A547}" srcId="{90B2EB75-1533-448D-83FD-5EBEF16F8DEA}" destId="{013E5037-16CC-4D8C-99C6-2D9B7B332AAC}" srcOrd="4" destOrd="0" parTransId="{DD78CB3D-8BBD-4CE7-8CF7-1D55AC24058E}" sibTransId="{EA27D67C-1D6D-4E47-9C60-2102BA4D6241}"/>
    <dgm:cxn modelId="{EED1BC9F-4B50-4555-BA54-721C6B0F3EC8}" type="presOf" srcId="{10DFA0DC-1D99-4945-843F-79C5927E2F42}" destId="{D1A4AF44-9401-4DA5-A09C-63B285D430F5}" srcOrd="0" destOrd="0" presId="urn:microsoft.com/office/officeart/2018/2/layout/IconLabelList"/>
    <dgm:cxn modelId="{221EA0A0-60E6-49EE-A3ED-B7948630FB04}" type="presOf" srcId="{90B2EB75-1533-448D-83FD-5EBEF16F8DEA}" destId="{28BAC9DC-7A78-47FD-9717-055B065FD562}" srcOrd="0" destOrd="0" presId="urn:microsoft.com/office/officeart/2018/2/layout/IconLabelList"/>
    <dgm:cxn modelId="{8A9160C2-E877-423A-9E18-A3E56DADE8B3}" type="presOf" srcId="{53DD0AFB-3644-47E1-9CE8-38E19C1A103A}" destId="{8372B889-329A-4120-9732-C1F1D9B80048}" srcOrd="0" destOrd="0" presId="urn:microsoft.com/office/officeart/2018/2/layout/IconLabelList"/>
    <dgm:cxn modelId="{5E4528CB-2223-4132-95AF-410DACB5BF8C}" srcId="{90B2EB75-1533-448D-83FD-5EBEF16F8DEA}" destId="{92984743-1987-45D9-BE22-B360379647DE}" srcOrd="0" destOrd="0" parTransId="{E476B2BD-EBCB-40B3-8857-A0E96479C5A6}" sibTransId="{6E2A3855-661F-4C10-B6DD-704DEE96692B}"/>
    <dgm:cxn modelId="{819AC7D0-83E2-40A9-A262-8A599FD9CF67}" srcId="{90B2EB75-1533-448D-83FD-5EBEF16F8DEA}" destId="{10DFA0DC-1D99-4945-843F-79C5927E2F42}" srcOrd="1" destOrd="0" parTransId="{071F8149-531A-48F5-89D9-BADB48C3927A}" sibTransId="{DB85A3F2-97C9-4790-8B40-E4A043537C4B}"/>
    <dgm:cxn modelId="{3EF888F6-6E78-4653-A4D4-57D16ED7C63F}" srcId="{90B2EB75-1533-448D-83FD-5EBEF16F8DEA}" destId="{4B57B5D7-1971-4920-9DB9-6171B672A625}" srcOrd="3" destOrd="0" parTransId="{C7DA92B1-D05E-4ACB-8BD3-5ADAC0C54F2A}" sibTransId="{82EE671F-F1D7-4027-B561-D322B7D806FD}"/>
    <dgm:cxn modelId="{3823B11B-9351-4AED-A1CF-B83AE61A2608}" type="presParOf" srcId="{28BAC9DC-7A78-47FD-9717-055B065FD562}" destId="{2EB4645E-6A4F-4ADC-A70D-14C1FD08148C}" srcOrd="0" destOrd="0" presId="urn:microsoft.com/office/officeart/2018/2/layout/IconLabelList"/>
    <dgm:cxn modelId="{887E41B7-4023-49CE-9919-398980ACDD91}" type="presParOf" srcId="{2EB4645E-6A4F-4ADC-A70D-14C1FD08148C}" destId="{DFCDD01A-991B-42DE-ACA7-C668C9FF643B}" srcOrd="0" destOrd="0" presId="urn:microsoft.com/office/officeart/2018/2/layout/IconLabelList"/>
    <dgm:cxn modelId="{80D19BBD-93B5-4A09-9B08-D0796F336B71}" type="presParOf" srcId="{2EB4645E-6A4F-4ADC-A70D-14C1FD08148C}" destId="{73BE53F1-217A-4F6B-BD82-631692C24E2B}" srcOrd="1" destOrd="0" presId="urn:microsoft.com/office/officeart/2018/2/layout/IconLabelList"/>
    <dgm:cxn modelId="{64473694-50B7-4F9D-85F0-537147D7EE35}" type="presParOf" srcId="{2EB4645E-6A4F-4ADC-A70D-14C1FD08148C}" destId="{1257200C-8FCD-447B-9C73-D41EC4B71F29}" srcOrd="2" destOrd="0" presId="urn:microsoft.com/office/officeart/2018/2/layout/IconLabelList"/>
    <dgm:cxn modelId="{E05C7A79-3ABC-4887-BDBE-6ECBE58E5B46}" type="presParOf" srcId="{28BAC9DC-7A78-47FD-9717-055B065FD562}" destId="{63789876-6452-4EA7-A2A1-4E3D9BC43DF4}" srcOrd="1" destOrd="0" presId="urn:microsoft.com/office/officeart/2018/2/layout/IconLabelList"/>
    <dgm:cxn modelId="{418A538B-F04D-4487-BDE5-7CEDA2B1D9C5}" type="presParOf" srcId="{28BAC9DC-7A78-47FD-9717-055B065FD562}" destId="{C7C3FDB0-61DE-49CB-90C2-8C48D2CF9F26}" srcOrd="2" destOrd="0" presId="urn:microsoft.com/office/officeart/2018/2/layout/IconLabelList"/>
    <dgm:cxn modelId="{D89CD5D5-DDD4-4045-8BED-ADD011A5C53E}" type="presParOf" srcId="{C7C3FDB0-61DE-49CB-90C2-8C48D2CF9F26}" destId="{B35545A8-BFA3-4E24-A678-B505312FD393}" srcOrd="0" destOrd="0" presId="urn:microsoft.com/office/officeart/2018/2/layout/IconLabelList"/>
    <dgm:cxn modelId="{27ADE151-7A16-45F7-B5C0-240B30FA8B8D}" type="presParOf" srcId="{C7C3FDB0-61DE-49CB-90C2-8C48D2CF9F26}" destId="{7BBF0CCC-243E-4F96-93A6-6F555D5158F1}" srcOrd="1" destOrd="0" presId="urn:microsoft.com/office/officeart/2018/2/layout/IconLabelList"/>
    <dgm:cxn modelId="{EA169357-3513-49C2-808B-833F00FA46F3}" type="presParOf" srcId="{C7C3FDB0-61DE-49CB-90C2-8C48D2CF9F26}" destId="{D1A4AF44-9401-4DA5-A09C-63B285D430F5}" srcOrd="2" destOrd="0" presId="urn:microsoft.com/office/officeart/2018/2/layout/IconLabelList"/>
    <dgm:cxn modelId="{2971AEC4-739D-4AD0-92BA-95D6F2D25AA1}" type="presParOf" srcId="{28BAC9DC-7A78-47FD-9717-055B065FD562}" destId="{D661351B-A3E7-4E4F-85A6-444636EFDCCD}" srcOrd="3" destOrd="0" presId="urn:microsoft.com/office/officeart/2018/2/layout/IconLabelList"/>
    <dgm:cxn modelId="{3006EA98-7A4E-4C72-AE5B-AE096AB4134A}" type="presParOf" srcId="{28BAC9DC-7A78-47FD-9717-055B065FD562}" destId="{4C4E0BAB-55CB-4292-B00B-64C6276BDB2B}" srcOrd="4" destOrd="0" presId="urn:microsoft.com/office/officeart/2018/2/layout/IconLabelList"/>
    <dgm:cxn modelId="{3A73EDCF-A9E6-41D8-B6F0-B981C5514EED}" type="presParOf" srcId="{4C4E0BAB-55CB-4292-B00B-64C6276BDB2B}" destId="{CE96164B-93E7-4756-910F-6C18AA577271}" srcOrd="0" destOrd="0" presId="urn:microsoft.com/office/officeart/2018/2/layout/IconLabelList"/>
    <dgm:cxn modelId="{9ABA2505-E7A2-41B6-8DE7-50494F98CA94}" type="presParOf" srcId="{4C4E0BAB-55CB-4292-B00B-64C6276BDB2B}" destId="{A3E49A38-4F54-43A1-B7A0-F0779B0125CF}" srcOrd="1" destOrd="0" presId="urn:microsoft.com/office/officeart/2018/2/layout/IconLabelList"/>
    <dgm:cxn modelId="{7BD419E4-F1C4-4ECA-B61B-548BDC32A908}" type="presParOf" srcId="{4C4E0BAB-55CB-4292-B00B-64C6276BDB2B}" destId="{8372B889-329A-4120-9732-C1F1D9B80048}" srcOrd="2" destOrd="0" presId="urn:microsoft.com/office/officeart/2018/2/layout/IconLabelList"/>
    <dgm:cxn modelId="{A6ECF336-503E-438D-BFC2-965DEDDD7263}" type="presParOf" srcId="{28BAC9DC-7A78-47FD-9717-055B065FD562}" destId="{AA2DED46-FCFC-42E7-8B37-91919F471046}" srcOrd="5" destOrd="0" presId="urn:microsoft.com/office/officeart/2018/2/layout/IconLabelList"/>
    <dgm:cxn modelId="{4A6C4592-03D6-4AD2-88A1-C06B73BF5E9D}" type="presParOf" srcId="{28BAC9DC-7A78-47FD-9717-055B065FD562}" destId="{6ED2CC2E-28B1-4F03-AD92-A1F56DCD7980}" srcOrd="6" destOrd="0" presId="urn:microsoft.com/office/officeart/2018/2/layout/IconLabelList"/>
    <dgm:cxn modelId="{9E12B803-8C23-401E-9BD8-1986398F7BC8}" type="presParOf" srcId="{6ED2CC2E-28B1-4F03-AD92-A1F56DCD7980}" destId="{26152815-5785-4D10-A9C0-9AA239273BA5}" srcOrd="0" destOrd="0" presId="urn:microsoft.com/office/officeart/2018/2/layout/IconLabelList"/>
    <dgm:cxn modelId="{B9319428-7B0F-4141-95F3-E275E7E5065F}" type="presParOf" srcId="{6ED2CC2E-28B1-4F03-AD92-A1F56DCD7980}" destId="{808ABC3C-6123-4874-97F6-B4466D80060D}" srcOrd="1" destOrd="0" presId="urn:microsoft.com/office/officeart/2018/2/layout/IconLabelList"/>
    <dgm:cxn modelId="{ACA88DE9-489B-424F-AF76-EBB7731ACACE}" type="presParOf" srcId="{6ED2CC2E-28B1-4F03-AD92-A1F56DCD7980}" destId="{E6B964E9-89C5-4BDE-9D79-0F1C3D362F27}" srcOrd="2" destOrd="0" presId="urn:microsoft.com/office/officeart/2018/2/layout/IconLabelList"/>
    <dgm:cxn modelId="{88B785B9-A67B-4A50-87DD-C222CBC5C9DE}" type="presParOf" srcId="{28BAC9DC-7A78-47FD-9717-055B065FD562}" destId="{0D6CB3A2-E2AC-49C5-829D-22542D94A5BF}" srcOrd="7" destOrd="0" presId="urn:microsoft.com/office/officeart/2018/2/layout/IconLabelList"/>
    <dgm:cxn modelId="{1FCDC7B9-9152-42B1-9C48-D5AA07B8CDD5}" type="presParOf" srcId="{28BAC9DC-7A78-47FD-9717-055B065FD562}" destId="{070ED065-A0A0-4A23-BE65-88F1DF286AE3}" srcOrd="8" destOrd="0" presId="urn:microsoft.com/office/officeart/2018/2/layout/IconLabelList"/>
    <dgm:cxn modelId="{47699838-268E-409F-9B45-08BE2570A92C}" type="presParOf" srcId="{070ED065-A0A0-4A23-BE65-88F1DF286AE3}" destId="{79453EAD-B540-4354-8280-A10A1B0E937F}" srcOrd="0" destOrd="0" presId="urn:microsoft.com/office/officeart/2018/2/layout/IconLabelList"/>
    <dgm:cxn modelId="{4B170140-E1E4-438F-8601-92315F645F4C}" type="presParOf" srcId="{070ED065-A0A0-4A23-BE65-88F1DF286AE3}" destId="{6FA9A028-0685-4A5D-9E9F-2EC88D2D11BC}" srcOrd="1" destOrd="0" presId="urn:microsoft.com/office/officeart/2018/2/layout/IconLabelList"/>
    <dgm:cxn modelId="{E09D5FCF-98DD-4EC2-8D49-701752498F51}" type="presParOf" srcId="{070ED065-A0A0-4A23-BE65-88F1DF286AE3}" destId="{E3EF0846-E56C-4F6B-837E-ACF670AA50E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9D9AA-9180-40A4-B6AB-7541A328DA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28C91-9F92-4E8F-B7E2-A58A5958B1E2}">
      <dgm:prSet/>
      <dgm:spPr/>
      <dgm:t>
        <a:bodyPr/>
        <a:lstStyle/>
        <a:p>
          <a:r>
            <a:rPr lang="en-US" dirty="0"/>
            <a:t>GISHydroNXT has been deprecated and is no longer available online</a:t>
          </a:r>
        </a:p>
      </dgm:t>
    </dgm:pt>
    <dgm:pt modelId="{636B65C8-352C-47E1-A786-BE011163947E}" type="parTrans" cxnId="{03413EED-B7AA-4ADE-818D-6773A39C9ED6}">
      <dgm:prSet/>
      <dgm:spPr/>
      <dgm:t>
        <a:bodyPr/>
        <a:lstStyle/>
        <a:p>
          <a:endParaRPr lang="en-US"/>
        </a:p>
      </dgm:t>
    </dgm:pt>
    <dgm:pt modelId="{A8AE99D0-7F16-4AAD-AF96-B2B5AB4D0BFF}" type="sibTrans" cxnId="{03413EED-B7AA-4ADE-818D-6773A39C9ED6}">
      <dgm:prSet/>
      <dgm:spPr/>
      <dgm:t>
        <a:bodyPr/>
        <a:lstStyle/>
        <a:p>
          <a:endParaRPr lang="en-US"/>
        </a:p>
      </dgm:t>
    </dgm:pt>
    <dgm:pt modelId="{8828A1EF-C325-4070-A2CA-D82B503BE5BF}">
      <dgm:prSet/>
      <dgm:spPr/>
      <dgm:t>
        <a:bodyPr/>
        <a:lstStyle/>
        <a:p>
          <a:r>
            <a:rPr lang="en-US" dirty="0"/>
            <a:t>Datasets and layers are now hosted on ArcGIS Servers (Faster!)</a:t>
          </a:r>
        </a:p>
      </dgm:t>
    </dgm:pt>
    <dgm:pt modelId="{DEAFDAC6-E62A-4A75-8FD1-1AC2C09996A0}" type="parTrans" cxnId="{10DB27EB-0517-4328-ABD6-A2EF1EB76A49}">
      <dgm:prSet/>
      <dgm:spPr/>
      <dgm:t>
        <a:bodyPr/>
        <a:lstStyle/>
        <a:p>
          <a:endParaRPr lang="en-US"/>
        </a:p>
      </dgm:t>
    </dgm:pt>
    <dgm:pt modelId="{58DAFBDA-DDDF-4E69-BFA6-2C818CF8949D}" type="sibTrans" cxnId="{10DB27EB-0517-4328-ABD6-A2EF1EB76A49}">
      <dgm:prSet/>
      <dgm:spPr/>
      <dgm:t>
        <a:bodyPr/>
        <a:lstStyle/>
        <a:p>
          <a:endParaRPr lang="en-US"/>
        </a:p>
      </dgm:t>
    </dgm:pt>
    <dgm:pt modelId="{6F64EDFD-299B-4631-8BB6-73D88E466AA7}">
      <dgm:prSet/>
      <dgm:spPr/>
      <dgm:t>
        <a:bodyPr/>
        <a:lstStyle/>
        <a:p>
          <a:r>
            <a:rPr lang="en-US" dirty="0"/>
            <a:t>Improved and enhanced geoprocessing capabilities</a:t>
          </a:r>
        </a:p>
      </dgm:t>
    </dgm:pt>
    <dgm:pt modelId="{E72009E9-85C8-49F5-B301-3413AF9EB082}" type="parTrans" cxnId="{5198FDEB-B9AF-41E6-9854-0550DF1CAAD2}">
      <dgm:prSet/>
      <dgm:spPr/>
      <dgm:t>
        <a:bodyPr/>
        <a:lstStyle/>
        <a:p>
          <a:endParaRPr lang="en-US"/>
        </a:p>
      </dgm:t>
    </dgm:pt>
    <dgm:pt modelId="{25B39E30-7674-45AD-A23B-B3B20C02AB65}" type="sibTrans" cxnId="{5198FDEB-B9AF-41E6-9854-0550DF1CAAD2}">
      <dgm:prSet/>
      <dgm:spPr/>
      <dgm:t>
        <a:bodyPr/>
        <a:lstStyle/>
        <a:p>
          <a:endParaRPr lang="en-US"/>
        </a:p>
      </dgm:t>
    </dgm:pt>
    <dgm:pt modelId="{7A651AAB-2C7C-4FB1-A13B-DA8C28C993D0}">
      <dgm:prSet/>
      <dgm:spPr/>
      <dgm:t>
        <a:bodyPr/>
        <a:lstStyle/>
        <a:p>
          <a:r>
            <a:rPr lang="en-US" dirty="0"/>
            <a:t>Updated Fixed Region Regression Equations</a:t>
          </a:r>
        </a:p>
      </dgm:t>
    </dgm:pt>
    <dgm:pt modelId="{79E6634B-8D6B-464A-82D5-601B5EC97A1F}" type="parTrans" cxnId="{8D7A9180-9A09-4AFB-9B30-BDCD8E6ADADA}">
      <dgm:prSet/>
      <dgm:spPr/>
      <dgm:t>
        <a:bodyPr/>
        <a:lstStyle/>
        <a:p>
          <a:endParaRPr lang="en-US"/>
        </a:p>
      </dgm:t>
    </dgm:pt>
    <dgm:pt modelId="{B0B2C4A4-BD53-46E2-8083-5B99A1639478}" type="sibTrans" cxnId="{8D7A9180-9A09-4AFB-9B30-BDCD8E6ADADA}">
      <dgm:prSet/>
      <dgm:spPr/>
      <dgm:t>
        <a:bodyPr/>
        <a:lstStyle/>
        <a:p>
          <a:endParaRPr lang="en-US"/>
        </a:p>
      </dgm:t>
    </dgm:pt>
    <dgm:pt modelId="{131D8775-95B0-4338-A6D1-6B3C4D10C969}" type="pres">
      <dgm:prSet presAssocID="{95B9D9AA-9180-40A4-B6AB-7541A328DAA0}" presName="Name0" presStyleCnt="0">
        <dgm:presLayoutVars>
          <dgm:dir/>
          <dgm:animLvl val="lvl"/>
          <dgm:resizeHandles val="exact"/>
        </dgm:presLayoutVars>
      </dgm:prSet>
      <dgm:spPr/>
    </dgm:pt>
    <dgm:pt modelId="{300C3298-8B4B-475A-A707-DD09605D9513}" type="pres">
      <dgm:prSet presAssocID="{BCB28C91-9F92-4E8F-B7E2-A58A5958B1E2}" presName="linNode" presStyleCnt="0"/>
      <dgm:spPr/>
    </dgm:pt>
    <dgm:pt modelId="{1FE7620F-0890-4809-A00D-12916BC94313}" type="pres">
      <dgm:prSet presAssocID="{BCB28C91-9F92-4E8F-B7E2-A58A5958B1E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C0319EC-EA42-4423-9CCA-F244FE939A95}" type="pres">
      <dgm:prSet presAssocID="{A8AE99D0-7F16-4AAD-AF96-B2B5AB4D0BFF}" presName="sp" presStyleCnt="0"/>
      <dgm:spPr/>
    </dgm:pt>
    <dgm:pt modelId="{0049C81D-F62B-4173-8A83-DDA57633B30C}" type="pres">
      <dgm:prSet presAssocID="{8828A1EF-C325-4070-A2CA-D82B503BE5BF}" presName="linNode" presStyleCnt="0"/>
      <dgm:spPr/>
    </dgm:pt>
    <dgm:pt modelId="{50F8DF58-8AC0-4812-A19F-686CF588088A}" type="pres">
      <dgm:prSet presAssocID="{8828A1EF-C325-4070-A2CA-D82B503BE5B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E43EF3A-4711-4E94-A316-FB0904FBB24D}" type="pres">
      <dgm:prSet presAssocID="{58DAFBDA-DDDF-4E69-BFA6-2C818CF8949D}" presName="sp" presStyleCnt="0"/>
      <dgm:spPr/>
    </dgm:pt>
    <dgm:pt modelId="{A8D690D5-6991-42BC-AC6C-392013D1DCB0}" type="pres">
      <dgm:prSet presAssocID="{6F64EDFD-299B-4631-8BB6-73D88E466AA7}" presName="linNode" presStyleCnt="0"/>
      <dgm:spPr/>
    </dgm:pt>
    <dgm:pt modelId="{E71E2BD0-2FA7-4102-B226-B25C5CB4DA6F}" type="pres">
      <dgm:prSet presAssocID="{6F64EDFD-299B-4631-8BB6-73D88E466AA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772C911-53BC-4A2B-B4D4-60F97749C4A6}" type="pres">
      <dgm:prSet presAssocID="{25B39E30-7674-45AD-A23B-B3B20C02AB65}" presName="sp" presStyleCnt="0"/>
      <dgm:spPr/>
    </dgm:pt>
    <dgm:pt modelId="{4FFC919A-08D0-4594-8358-77AC268B1771}" type="pres">
      <dgm:prSet presAssocID="{7A651AAB-2C7C-4FB1-A13B-DA8C28C993D0}" presName="linNode" presStyleCnt="0"/>
      <dgm:spPr/>
    </dgm:pt>
    <dgm:pt modelId="{E36D3AC6-CD03-4E6D-86EF-62CFCE08D595}" type="pres">
      <dgm:prSet presAssocID="{7A651AAB-2C7C-4FB1-A13B-DA8C28C993D0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FC87613-306C-4388-BC7B-547346111A32}" type="presOf" srcId="{BCB28C91-9F92-4E8F-B7E2-A58A5958B1E2}" destId="{1FE7620F-0890-4809-A00D-12916BC94313}" srcOrd="0" destOrd="0" presId="urn:microsoft.com/office/officeart/2005/8/layout/vList5"/>
    <dgm:cxn modelId="{2D616061-3A75-4C7F-986D-A4E52156F892}" type="presOf" srcId="{95B9D9AA-9180-40A4-B6AB-7541A328DAA0}" destId="{131D8775-95B0-4338-A6D1-6B3C4D10C969}" srcOrd="0" destOrd="0" presId="urn:microsoft.com/office/officeart/2005/8/layout/vList5"/>
    <dgm:cxn modelId="{0F345170-3B31-48A1-8AC9-28B8D2395914}" type="presOf" srcId="{8828A1EF-C325-4070-A2CA-D82B503BE5BF}" destId="{50F8DF58-8AC0-4812-A19F-686CF588088A}" srcOrd="0" destOrd="0" presId="urn:microsoft.com/office/officeart/2005/8/layout/vList5"/>
    <dgm:cxn modelId="{2852D873-CFDA-48AB-AE6B-947FF8E9E50A}" type="presOf" srcId="{6F64EDFD-299B-4631-8BB6-73D88E466AA7}" destId="{E71E2BD0-2FA7-4102-B226-B25C5CB4DA6F}" srcOrd="0" destOrd="0" presId="urn:microsoft.com/office/officeart/2005/8/layout/vList5"/>
    <dgm:cxn modelId="{8D7A9180-9A09-4AFB-9B30-BDCD8E6ADADA}" srcId="{95B9D9AA-9180-40A4-B6AB-7541A328DAA0}" destId="{7A651AAB-2C7C-4FB1-A13B-DA8C28C993D0}" srcOrd="3" destOrd="0" parTransId="{79E6634B-8D6B-464A-82D5-601B5EC97A1F}" sibTransId="{B0B2C4A4-BD53-46E2-8083-5B99A1639478}"/>
    <dgm:cxn modelId="{8F51929A-9245-4D6C-B342-F87EF35C0DDE}" type="presOf" srcId="{7A651AAB-2C7C-4FB1-A13B-DA8C28C993D0}" destId="{E36D3AC6-CD03-4E6D-86EF-62CFCE08D595}" srcOrd="0" destOrd="0" presId="urn:microsoft.com/office/officeart/2005/8/layout/vList5"/>
    <dgm:cxn modelId="{10DB27EB-0517-4328-ABD6-A2EF1EB76A49}" srcId="{95B9D9AA-9180-40A4-B6AB-7541A328DAA0}" destId="{8828A1EF-C325-4070-A2CA-D82B503BE5BF}" srcOrd="1" destOrd="0" parTransId="{DEAFDAC6-E62A-4A75-8FD1-1AC2C09996A0}" sibTransId="{58DAFBDA-DDDF-4E69-BFA6-2C818CF8949D}"/>
    <dgm:cxn modelId="{5198FDEB-B9AF-41E6-9854-0550DF1CAAD2}" srcId="{95B9D9AA-9180-40A4-B6AB-7541A328DAA0}" destId="{6F64EDFD-299B-4631-8BB6-73D88E466AA7}" srcOrd="2" destOrd="0" parTransId="{E72009E9-85C8-49F5-B301-3413AF9EB082}" sibTransId="{25B39E30-7674-45AD-A23B-B3B20C02AB65}"/>
    <dgm:cxn modelId="{03413EED-B7AA-4ADE-818D-6773A39C9ED6}" srcId="{95B9D9AA-9180-40A4-B6AB-7541A328DAA0}" destId="{BCB28C91-9F92-4E8F-B7E2-A58A5958B1E2}" srcOrd="0" destOrd="0" parTransId="{636B65C8-352C-47E1-A786-BE011163947E}" sibTransId="{A8AE99D0-7F16-4AAD-AF96-B2B5AB4D0BFF}"/>
    <dgm:cxn modelId="{C03313DC-81CC-4729-9F4B-4914149B3D6E}" type="presParOf" srcId="{131D8775-95B0-4338-A6D1-6B3C4D10C969}" destId="{300C3298-8B4B-475A-A707-DD09605D9513}" srcOrd="0" destOrd="0" presId="urn:microsoft.com/office/officeart/2005/8/layout/vList5"/>
    <dgm:cxn modelId="{E712F43F-F717-4BD1-9745-51B3C0EC5FFE}" type="presParOf" srcId="{300C3298-8B4B-475A-A707-DD09605D9513}" destId="{1FE7620F-0890-4809-A00D-12916BC94313}" srcOrd="0" destOrd="0" presId="urn:microsoft.com/office/officeart/2005/8/layout/vList5"/>
    <dgm:cxn modelId="{4AECA311-89B7-40D4-B64D-CCFE61A46094}" type="presParOf" srcId="{131D8775-95B0-4338-A6D1-6B3C4D10C969}" destId="{BC0319EC-EA42-4423-9CCA-F244FE939A95}" srcOrd="1" destOrd="0" presId="urn:microsoft.com/office/officeart/2005/8/layout/vList5"/>
    <dgm:cxn modelId="{F3A49058-A312-4820-ACDA-203376A7D32D}" type="presParOf" srcId="{131D8775-95B0-4338-A6D1-6B3C4D10C969}" destId="{0049C81D-F62B-4173-8A83-DDA57633B30C}" srcOrd="2" destOrd="0" presId="urn:microsoft.com/office/officeart/2005/8/layout/vList5"/>
    <dgm:cxn modelId="{9700D12C-1906-48EC-AD8E-4F81D05CE095}" type="presParOf" srcId="{0049C81D-F62B-4173-8A83-DDA57633B30C}" destId="{50F8DF58-8AC0-4812-A19F-686CF588088A}" srcOrd="0" destOrd="0" presId="urn:microsoft.com/office/officeart/2005/8/layout/vList5"/>
    <dgm:cxn modelId="{970551D0-98C8-4949-BE73-AC0FDBC4CC87}" type="presParOf" srcId="{131D8775-95B0-4338-A6D1-6B3C4D10C969}" destId="{1E43EF3A-4711-4E94-A316-FB0904FBB24D}" srcOrd="3" destOrd="0" presId="urn:microsoft.com/office/officeart/2005/8/layout/vList5"/>
    <dgm:cxn modelId="{26B4D440-4C91-4179-94A6-ED7CC7DE62A5}" type="presParOf" srcId="{131D8775-95B0-4338-A6D1-6B3C4D10C969}" destId="{A8D690D5-6991-42BC-AC6C-392013D1DCB0}" srcOrd="4" destOrd="0" presId="urn:microsoft.com/office/officeart/2005/8/layout/vList5"/>
    <dgm:cxn modelId="{2514D880-A41F-442B-818E-0F8CAC79B00A}" type="presParOf" srcId="{A8D690D5-6991-42BC-AC6C-392013D1DCB0}" destId="{E71E2BD0-2FA7-4102-B226-B25C5CB4DA6F}" srcOrd="0" destOrd="0" presId="urn:microsoft.com/office/officeart/2005/8/layout/vList5"/>
    <dgm:cxn modelId="{C4EDD3CE-1EDF-418F-ADE0-4B837B332B91}" type="presParOf" srcId="{131D8775-95B0-4338-A6D1-6B3C4D10C969}" destId="{0772C911-53BC-4A2B-B4D4-60F97749C4A6}" srcOrd="5" destOrd="0" presId="urn:microsoft.com/office/officeart/2005/8/layout/vList5"/>
    <dgm:cxn modelId="{06C53674-F754-43FB-B1B5-97BE6F6CDB25}" type="presParOf" srcId="{131D8775-95B0-4338-A6D1-6B3C4D10C969}" destId="{4FFC919A-08D0-4594-8358-77AC268B1771}" srcOrd="6" destOrd="0" presId="urn:microsoft.com/office/officeart/2005/8/layout/vList5"/>
    <dgm:cxn modelId="{CB8BFB43-53FF-45BC-9BFF-54F995DC4974}" type="presParOf" srcId="{4FFC919A-08D0-4594-8358-77AC268B1771}" destId="{E36D3AC6-CD03-4E6D-86EF-62CFCE08D59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35A50E-88E6-4F06-83C6-3388F2DF5C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ACD30A-BAF4-4D96-AF98-4995192F1EB5}">
      <dgm:prSet/>
      <dgm:spPr/>
      <dgm:t>
        <a:bodyPr/>
        <a:lstStyle/>
        <a:p>
          <a:r>
            <a:rPr lang="en-US" b="0" i="0" dirty="0"/>
            <a:t>Issues with user access through NXT platform</a:t>
          </a:r>
          <a:endParaRPr lang="en-US" dirty="0"/>
        </a:p>
      </dgm:t>
    </dgm:pt>
    <dgm:pt modelId="{FDEE8806-8595-4662-A04A-C4CB5359BAAF}" type="parTrans" cxnId="{9646761C-B9B7-4762-8D36-5F17199264CF}">
      <dgm:prSet/>
      <dgm:spPr/>
      <dgm:t>
        <a:bodyPr/>
        <a:lstStyle/>
        <a:p>
          <a:endParaRPr lang="en-US"/>
        </a:p>
      </dgm:t>
    </dgm:pt>
    <dgm:pt modelId="{1234D517-54C2-4373-B2BE-65905EAFB0C7}" type="sibTrans" cxnId="{9646761C-B9B7-4762-8D36-5F17199264CF}">
      <dgm:prSet/>
      <dgm:spPr/>
      <dgm:t>
        <a:bodyPr/>
        <a:lstStyle/>
        <a:p>
          <a:endParaRPr lang="en-US"/>
        </a:p>
      </dgm:t>
    </dgm:pt>
    <dgm:pt modelId="{87E9A159-F461-4154-84B1-2373DBA58439}">
      <dgm:prSet/>
      <dgm:spPr/>
      <dgm:t>
        <a:bodyPr/>
        <a:lstStyle/>
        <a:p>
          <a:r>
            <a:rPr lang="en-US" b="0" i="0"/>
            <a:t>Need for more open and easy access</a:t>
          </a:r>
          <a:endParaRPr lang="en-US"/>
        </a:p>
      </dgm:t>
    </dgm:pt>
    <dgm:pt modelId="{B945482F-0B8A-47F2-A169-30EB1DEBDE6F}" type="parTrans" cxnId="{1109E500-1024-4F13-BD40-D75DDFAD0CC0}">
      <dgm:prSet/>
      <dgm:spPr/>
      <dgm:t>
        <a:bodyPr/>
        <a:lstStyle/>
        <a:p>
          <a:endParaRPr lang="en-US"/>
        </a:p>
      </dgm:t>
    </dgm:pt>
    <dgm:pt modelId="{17830AE5-ED8D-4082-A84F-01DD7378EB50}" type="sibTrans" cxnId="{1109E500-1024-4F13-BD40-D75DDFAD0CC0}">
      <dgm:prSet/>
      <dgm:spPr/>
      <dgm:t>
        <a:bodyPr/>
        <a:lstStyle/>
        <a:p>
          <a:endParaRPr lang="en-US"/>
        </a:p>
      </dgm:t>
    </dgm:pt>
    <dgm:pt modelId="{A6BB7BBF-2964-485F-8CFE-A0012DAB7224}">
      <dgm:prSet/>
      <dgm:spPr/>
      <dgm:t>
        <a:bodyPr/>
        <a:lstStyle/>
        <a:p>
          <a:r>
            <a:rPr lang="en-US" b="0" i="0" dirty="0"/>
            <a:t>GISHydroWEB cannot create maps on the fly like ArcMap</a:t>
          </a:r>
          <a:endParaRPr lang="en-US" dirty="0"/>
        </a:p>
      </dgm:t>
    </dgm:pt>
    <dgm:pt modelId="{948F4606-AA59-41CE-9FC4-2215594E84F8}" type="parTrans" cxnId="{CCFD3FA2-0774-437E-837D-A0D4585AF5F8}">
      <dgm:prSet/>
      <dgm:spPr/>
      <dgm:t>
        <a:bodyPr/>
        <a:lstStyle/>
        <a:p>
          <a:endParaRPr lang="en-US"/>
        </a:p>
      </dgm:t>
    </dgm:pt>
    <dgm:pt modelId="{1E807446-BAEB-4E1D-B98C-0381DA6E5274}" type="sibTrans" cxnId="{CCFD3FA2-0774-437E-837D-A0D4585AF5F8}">
      <dgm:prSet/>
      <dgm:spPr/>
      <dgm:t>
        <a:bodyPr/>
        <a:lstStyle/>
        <a:p>
          <a:endParaRPr lang="en-US"/>
        </a:p>
      </dgm:t>
    </dgm:pt>
    <dgm:pt modelId="{62CBF01B-3274-4485-9B9C-EFE39407A4CF}">
      <dgm:prSet/>
      <dgm:spPr/>
      <dgm:t>
        <a:bodyPr/>
        <a:lstStyle/>
        <a:p>
          <a:r>
            <a:rPr lang="en-US" b="0" i="0"/>
            <a:t>Users can download project layers and create maps locally</a:t>
          </a:r>
          <a:endParaRPr lang="en-US"/>
        </a:p>
      </dgm:t>
    </dgm:pt>
    <dgm:pt modelId="{DA93E1FE-78F2-48F6-8032-DCFC2825B1A5}" type="parTrans" cxnId="{6B84C3C5-31BF-4697-BA95-DE8A5DE1DDA7}">
      <dgm:prSet/>
      <dgm:spPr/>
      <dgm:t>
        <a:bodyPr/>
        <a:lstStyle/>
        <a:p>
          <a:endParaRPr lang="en-US"/>
        </a:p>
      </dgm:t>
    </dgm:pt>
    <dgm:pt modelId="{6000373E-AB9E-480A-81F9-AF711244F2B5}" type="sibTrans" cxnId="{6B84C3C5-31BF-4697-BA95-DE8A5DE1DDA7}">
      <dgm:prSet/>
      <dgm:spPr/>
      <dgm:t>
        <a:bodyPr/>
        <a:lstStyle/>
        <a:p>
          <a:endParaRPr lang="en-US"/>
        </a:p>
      </dgm:t>
    </dgm:pt>
    <dgm:pt modelId="{27AEF99D-5860-4BA9-95FE-EC1ECEAE64AE}">
      <dgm:prSet/>
      <dgm:spPr/>
      <dgm:t>
        <a:bodyPr/>
        <a:lstStyle/>
        <a:p>
          <a:r>
            <a:rPr lang="en-US" b="0" i="0"/>
            <a:t>Nicer and more straightforward interface compared to ArcMap toolbar</a:t>
          </a:r>
          <a:endParaRPr lang="en-US"/>
        </a:p>
      </dgm:t>
    </dgm:pt>
    <dgm:pt modelId="{3C8FF558-2250-446A-AFDC-7BE2A32D913A}" type="parTrans" cxnId="{E19B464F-7051-42A3-9430-435AA0E1DEB3}">
      <dgm:prSet/>
      <dgm:spPr/>
      <dgm:t>
        <a:bodyPr/>
        <a:lstStyle/>
        <a:p>
          <a:endParaRPr lang="en-US"/>
        </a:p>
      </dgm:t>
    </dgm:pt>
    <dgm:pt modelId="{FB8DB448-FA84-4800-B1E4-E2FD70F84FBA}" type="sibTrans" cxnId="{E19B464F-7051-42A3-9430-435AA0E1DEB3}">
      <dgm:prSet/>
      <dgm:spPr/>
      <dgm:t>
        <a:bodyPr/>
        <a:lstStyle/>
        <a:p>
          <a:endParaRPr lang="en-US"/>
        </a:p>
      </dgm:t>
    </dgm:pt>
    <dgm:pt modelId="{CB95203F-DE4D-470A-9A02-AF53AFFB0C37}" type="pres">
      <dgm:prSet presAssocID="{D635A50E-88E6-4F06-83C6-3388F2DF5C74}" presName="linear" presStyleCnt="0">
        <dgm:presLayoutVars>
          <dgm:animLvl val="lvl"/>
          <dgm:resizeHandles val="exact"/>
        </dgm:presLayoutVars>
      </dgm:prSet>
      <dgm:spPr/>
    </dgm:pt>
    <dgm:pt modelId="{A5568619-7BFB-4981-B11D-11E51EADBAD0}" type="pres">
      <dgm:prSet presAssocID="{E8ACD30A-BAF4-4D96-AF98-4995192F1EB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B1040B-BABF-43FA-AC99-EE32474AA97F}" type="pres">
      <dgm:prSet presAssocID="{1234D517-54C2-4373-B2BE-65905EAFB0C7}" presName="spacer" presStyleCnt="0"/>
      <dgm:spPr/>
    </dgm:pt>
    <dgm:pt modelId="{F31C1DEC-E155-44DA-A405-780E468ED8F9}" type="pres">
      <dgm:prSet presAssocID="{87E9A159-F461-4154-84B1-2373DBA5843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876D804-9DC4-4CC8-A181-A44915615CDD}" type="pres">
      <dgm:prSet presAssocID="{17830AE5-ED8D-4082-A84F-01DD7378EB50}" presName="spacer" presStyleCnt="0"/>
      <dgm:spPr/>
    </dgm:pt>
    <dgm:pt modelId="{2D648691-4E6C-4DD0-B86B-F67511E5CD6C}" type="pres">
      <dgm:prSet presAssocID="{A6BB7BBF-2964-485F-8CFE-A0012DAB72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ECB233D-830C-45B5-A02C-2F6CCC82329B}" type="pres">
      <dgm:prSet presAssocID="{1E807446-BAEB-4E1D-B98C-0381DA6E5274}" presName="spacer" presStyleCnt="0"/>
      <dgm:spPr/>
    </dgm:pt>
    <dgm:pt modelId="{B045E752-CD9F-4EE9-B510-045C6573B122}" type="pres">
      <dgm:prSet presAssocID="{62CBF01B-3274-4485-9B9C-EFE39407A4C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49FA7C2-7618-4FB2-8533-00C49F903732}" type="pres">
      <dgm:prSet presAssocID="{6000373E-AB9E-480A-81F9-AF711244F2B5}" presName="spacer" presStyleCnt="0"/>
      <dgm:spPr/>
    </dgm:pt>
    <dgm:pt modelId="{4F2ED27B-7D49-4781-8D52-539A795BDA00}" type="pres">
      <dgm:prSet presAssocID="{27AEF99D-5860-4BA9-95FE-EC1ECEAE64A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09E500-1024-4F13-BD40-D75DDFAD0CC0}" srcId="{D635A50E-88E6-4F06-83C6-3388F2DF5C74}" destId="{87E9A159-F461-4154-84B1-2373DBA58439}" srcOrd="1" destOrd="0" parTransId="{B945482F-0B8A-47F2-A169-30EB1DEBDE6F}" sibTransId="{17830AE5-ED8D-4082-A84F-01DD7378EB50}"/>
    <dgm:cxn modelId="{2693370B-4D07-495C-A354-A0DF06C6F21B}" type="presOf" srcId="{A6BB7BBF-2964-485F-8CFE-A0012DAB7224}" destId="{2D648691-4E6C-4DD0-B86B-F67511E5CD6C}" srcOrd="0" destOrd="0" presId="urn:microsoft.com/office/officeart/2005/8/layout/vList2"/>
    <dgm:cxn modelId="{9646761C-B9B7-4762-8D36-5F17199264CF}" srcId="{D635A50E-88E6-4F06-83C6-3388F2DF5C74}" destId="{E8ACD30A-BAF4-4D96-AF98-4995192F1EB5}" srcOrd="0" destOrd="0" parTransId="{FDEE8806-8595-4662-A04A-C4CB5359BAAF}" sibTransId="{1234D517-54C2-4373-B2BE-65905EAFB0C7}"/>
    <dgm:cxn modelId="{07DAA03D-250C-400F-A6E0-849771258BAE}" type="presOf" srcId="{D635A50E-88E6-4F06-83C6-3388F2DF5C74}" destId="{CB95203F-DE4D-470A-9A02-AF53AFFB0C37}" srcOrd="0" destOrd="0" presId="urn:microsoft.com/office/officeart/2005/8/layout/vList2"/>
    <dgm:cxn modelId="{832ABE6E-B8CB-4992-9DA1-AFA42A746340}" type="presOf" srcId="{27AEF99D-5860-4BA9-95FE-EC1ECEAE64AE}" destId="{4F2ED27B-7D49-4781-8D52-539A795BDA00}" srcOrd="0" destOrd="0" presId="urn:microsoft.com/office/officeart/2005/8/layout/vList2"/>
    <dgm:cxn modelId="{E19B464F-7051-42A3-9430-435AA0E1DEB3}" srcId="{D635A50E-88E6-4F06-83C6-3388F2DF5C74}" destId="{27AEF99D-5860-4BA9-95FE-EC1ECEAE64AE}" srcOrd="4" destOrd="0" parTransId="{3C8FF558-2250-446A-AFDC-7BE2A32D913A}" sibTransId="{FB8DB448-FA84-4800-B1E4-E2FD70F84FBA}"/>
    <dgm:cxn modelId="{DA77827C-12DC-46FA-B468-F9E5EB81E629}" type="presOf" srcId="{87E9A159-F461-4154-84B1-2373DBA58439}" destId="{F31C1DEC-E155-44DA-A405-780E468ED8F9}" srcOrd="0" destOrd="0" presId="urn:microsoft.com/office/officeart/2005/8/layout/vList2"/>
    <dgm:cxn modelId="{CCFD3FA2-0774-437E-837D-A0D4585AF5F8}" srcId="{D635A50E-88E6-4F06-83C6-3388F2DF5C74}" destId="{A6BB7BBF-2964-485F-8CFE-A0012DAB7224}" srcOrd="2" destOrd="0" parTransId="{948F4606-AA59-41CE-9FC4-2215594E84F8}" sibTransId="{1E807446-BAEB-4E1D-B98C-0381DA6E5274}"/>
    <dgm:cxn modelId="{5F8F03B9-0438-438F-A0E4-A068EF87AAA0}" type="presOf" srcId="{62CBF01B-3274-4485-9B9C-EFE39407A4CF}" destId="{B045E752-CD9F-4EE9-B510-045C6573B122}" srcOrd="0" destOrd="0" presId="urn:microsoft.com/office/officeart/2005/8/layout/vList2"/>
    <dgm:cxn modelId="{6B84C3C5-31BF-4697-BA95-DE8A5DE1DDA7}" srcId="{D635A50E-88E6-4F06-83C6-3388F2DF5C74}" destId="{62CBF01B-3274-4485-9B9C-EFE39407A4CF}" srcOrd="3" destOrd="0" parTransId="{DA93E1FE-78F2-48F6-8032-DCFC2825B1A5}" sibTransId="{6000373E-AB9E-480A-81F9-AF711244F2B5}"/>
    <dgm:cxn modelId="{80DBDDFE-D458-4FED-9F14-17731815C4A2}" type="presOf" srcId="{E8ACD30A-BAF4-4D96-AF98-4995192F1EB5}" destId="{A5568619-7BFB-4981-B11D-11E51EADBAD0}" srcOrd="0" destOrd="0" presId="urn:microsoft.com/office/officeart/2005/8/layout/vList2"/>
    <dgm:cxn modelId="{DB173C5C-9940-41AA-9DF4-73938B702AEB}" type="presParOf" srcId="{CB95203F-DE4D-470A-9A02-AF53AFFB0C37}" destId="{A5568619-7BFB-4981-B11D-11E51EADBAD0}" srcOrd="0" destOrd="0" presId="urn:microsoft.com/office/officeart/2005/8/layout/vList2"/>
    <dgm:cxn modelId="{A90E4A1E-B15D-4FF9-B466-756993F510AF}" type="presParOf" srcId="{CB95203F-DE4D-470A-9A02-AF53AFFB0C37}" destId="{38B1040B-BABF-43FA-AC99-EE32474AA97F}" srcOrd="1" destOrd="0" presId="urn:microsoft.com/office/officeart/2005/8/layout/vList2"/>
    <dgm:cxn modelId="{62334AF4-E25A-4408-A240-DB5D344696EB}" type="presParOf" srcId="{CB95203F-DE4D-470A-9A02-AF53AFFB0C37}" destId="{F31C1DEC-E155-44DA-A405-780E468ED8F9}" srcOrd="2" destOrd="0" presId="urn:microsoft.com/office/officeart/2005/8/layout/vList2"/>
    <dgm:cxn modelId="{AFC14CC7-EADB-414E-85DB-BC6019FFD554}" type="presParOf" srcId="{CB95203F-DE4D-470A-9A02-AF53AFFB0C37}" destId="{E876D804-9DC4-4CC8-A181-A44915615CDD}" srcOrd="3" destOrd="0" presId="urn:microsoft.com/office/officeart/2005/8/layout/vList2"/>
    <dgm:cxn modelId="{D9088B83-FB73-4D7B-9246-851D9264A207}" type="presParOf" srcId="{CB95203F-DE4D-470A-9A02-AF53AFFB0C37}" destId="{2D648691-4E6C-4DD0-B86B-F67511E5CD6C}" srcOrd="4" destOrd="0" presId="urn:microsoft.com/office/officeart/2005/8/layout/vList2"/>
    <dgm:cxn modelId="{28174B8A-DFC8-4A70-A124-FF3022061968}" type="presParOf" srcId="{CB95203F-DE4D-470A-9A02-AF53AFFB0C37}" destId="{6ECB233D-830C-45B5-A02C-2F6CCC82329B}" srcOrd="5" destOrd="0" presId="urn:microsoft.com/office/officeart/2005/8/layout/vList2"/>
    <dgm:cxn modelId="{BB343535-027D-4130-AF21-DB0287492B3E}" type="presParOf" srcId="{CB95203F-DE4D-470A-9A02-AF53AFFB0C37}" destId="{B045E752-CD9F-4EE9-B510-045C6573B122}" srcOrd="6" destOrd="0" presId="urn:microsoft.com/office/officeart/2005/8/layout/vList2"/>
    <dgm:cxn modelId="{773298C7-C81A-405A-A6A5-28F611644453}" type="presParOf" srcId="{CB95203F-DE4D-470A-9A02-AF53AFFB0C37}" destId="{C49FA7C2-7618-4FB2-8533-00C49F903732}" srcOrd="7" destOrd="0" presId="urn:microsoft.com/office/officeart/2005/8/layout/vList2"/>
    <dgm:cxn modelId="{C288B63D-6021-4CA1-80B5-D43E30197CAD}" type="presParOf" srcId="{CB95203F-DE4D-470A-9A02-AF53AFFB0C37}" destId="{4F2ED27B-7D49-4781-8D52-539A795BDA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C0889C-5355-4340-AD6B-84F712A9B0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E04753-5F6A-4CC6-86A6-7C3FFED80B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More personalized to meet Maryland SHA standards</a:t>
          </a:r>
          <a:endParaRPr lang="en-US" dirty="0"/>
        </a:p>
      </dgm:t>
    </dgm:pt>
    <dgm:pt modelId="{C4B7813C-3CD9-4418-9E29-6D31322F5FA3}" type="parTrans" cxnId="{93F42516-E6CD-4EBF-AD68-FB4C5FBE5B18}">
      <dgm:prSet/>
      <dgm:spPr/>
      <dgm:t>
        <a:bodyPr/>
        <a:lstStyle/>
        <a:p>
          <a:endParaRPr lang="en-US"/>
        </a:p>
      </dgm:t>
    </dgm:pt>
    <dgm:pt modelId="{63749EA4-3383-4F00-B029-DFFB6E830DAB}" type="sibTrans" cxnId="{93F42516-E6CD-4EBF-AD68-FB4C5FBE5B18}">
      <dgm:prSet/>
      <dgm:spPr/>
      <dgm:t>
        <a:bodyPr/>
        <a:lstStyle/>
        <a:p>
          <a:endParaRPr lang="en-US"/>
        </a:p>
      </dgm:t>
    </dgm:pt>
    <dgm:pt modelId="{D77EDCB0-BFED-49A6-8AB1-70AB645134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Fast integration of updates</a:t>
          </a:r>
          <a:endParaRPr lang="en-US" dirty="0"/>
        </a:p>
      </dgm:t>
    </dgm:pt>
    <dgm:pt modelId="{611DE0E0-015C-492F-88D8-E4D059DF9307}" type="parTrans" cxnId="{8DBB1A2D-1001-4F55-9C3D-745218C832CB}">
      <dgm:prSet/>
      <dgm:spPr/>
      <dgm:t>
        <a:bodyPr/>
        <a:lstStyle/>
        <a:p>
          <a:endParaRPr lang="en-US"/>
        </a:p>
      </dgm:t>
    </dgm:pt>
    <dgm:pt modelId="{93DA90B5-3449-4D4E-A742-6E4F79F18BB5}" type="sibTrans" cxnId="{8DBB1A2D-1001-4F55-9C3D-745218C832CB}">
      <dgm:prSet/>
      <dgm:spPr/>
      <dgm:t>
        <a:bodyPr/>
        <a:lstStyle/>
        <a:p>
          <a:endParaRPr lang="en-US"/>
        </a:p>
      </dgm:t>
    </dgm:pt>
    <dgm:pt modelId="{4CFF3EF2-4653-4363-B484-7654C05CB6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Features such as </a:t>
          </a:r>
          <a:r>
            <a:rPr lang="en-US" dirty="0"/>
            <a:t>computing Tc and</a:t>
          </a:r>
          <a:r>
            <a:rPr lang="en-US" b="0" i="0" dirty="0"/>
            <a:t> running WinTR-20</a:t>
          </a:r>
          <a:endParaRPr lang="en-US" dirty="0"/>
        </a:p>
      </dgm:t>
    </dgm:pt>
    <dgm:pt modelId="{4C2B6157-C9AC-4738-9E35-81D6ABCAD7D8}" type="parTrans" cxnId="{AC0EB54F-DD64-46FF-8A3F-B0A27725F939}">
      <dgm:prSet/>
      <dgm:spPr/>
      <dgm:t>
        <a:bodyPr/>
        <a:lstStyle/>
        <a:p>
          <a:endParaRPr lang="en-US"/>
        </a:p>
      </dgm:t>
    </dgm:pt>
    <dgm:pt modelId="{AC5208A8-84B6-45C3-830E-CE63761BAF14}" type="sibTrans" cxnId="{AC0EB54F-DD64-46FF-8A3F-B0A27725F939}">
      <dgm:prSet/>
      <dgm:spPr/>
      <dgm:t>
        <a:bodyPr/>
        <a:lstStyle/>
        <a:p>
          <a:endParaRPr lang="en-US"/>
        </a:p>
      </dgm:t>
    </dgm:pt>
    <dgm:pt modelId="{3D1B3E90-6525-4656-BEF2-997CD78AE6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SS </a:t>
          </a:r>
          <a:r>
            <a:rPr lang="en-US" dirty="0"/>
            <a:t>Regression Equations are dated from 2010</a:t>
          </a:r>
        </a:p>
      </dgm:t>
    </dgm:pt>
    <dgm:pt modelId="{612A92E3-10C7-49F3-BDE5-8FD91A56E3BC}" type="parTrans" cxnId="{9469B2A9-1292-47E6-A10A-B906B615CEF8}">
      <dgm:prSet/>
      <dgm:spPr/>
      <dgm:t>
        <a:bodyPr/>
        <a:lstStyle/>
        <a:p>
          <a:endParaRPr lang="en-US"/>
        </a:p>
      </dgm:t>
    </dgm:pt>
    <dgm:pt modelId="{4BDC3D5A-D1F4-4AA7-B8EF-B724853CE337}" type="sibTrans" cxnId="{9469B2A9-1292-47E6-A10A-B906B615CEF8}">
      <dgm:prSet/>
      <dgm:spPr/>
      <dgm:t>
        <a:bodyPr/>
        <a:lstStyle/>
        <a:p>
          <a:endParaRPr lang="en-US"/>
        </a:p>
      </dgm:t>
    </dgm:pt>
    <dgm:pt modelId="{21BB5C99-1340-4E69-ADF7-2DBCCE513B79}" type="pres">
      <dgm:prSet presAssocID="{D1C0889C-5355-4340-AD6B-84F712A9B053}" presName="root" presStyleCnt="0">
        <dgm:presLayoutVars>
          <dgm:dir/>
          <dgm:resizeHandles val="exact"/>
        </dgm:presLayoutVars>
      </dgm:prSet>
      <dgm:spPr/>
    </dgm:pt>
    <dgm:pt modelId="{E9C2CB50-C025-4873-A902-D3B15183E156}" type="pres">
      <dgm:prSet presAssocID="{84E04753-5F6A-4CC6-86A6-7C3FFED80BA4}" presName="compNode" presStyleCnt="0"/>
      <dgm:spPr/>
    </dgm:pt>
    <dgm:pt modelId="{874C3B94-229E-406A-B7F4-39452227A476}" type="pres">
      <dgm:prSet presAssocID="{84E04753-5F6A-4CC6-86A6-7C3FFED80BA4}" presName="bgRect" presStyleLbl="bgShp" presStyleIdx="0" presStyleCnt="4"/>
      <dgm:spPr/>
    </dgm:pt>
    <dgm:pt modelId="{E5B1FF2B-7D2F-4D58-9F84-9B8E3C417D29}" type="pres">
      <dgm:prSet presAssocID="{84E04753-5F6A-4CC6-86A6-7C3FFED80B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2F951818-6D2C-4F96-A7B5-42DBC4C3EFC9}" type="pres">
      <dgm:prSet presAssocID="{84E04753-5F6A-4CC6-86A6-7C3FFED80BA4}" presName="spaceRect" presStyleCnt="0"/>
      <dgm:spPr/>
    </dgm:pt>
    <dgm:pt modelId="{8446C1F9-6E7A-4496-B7ED-FADF2BCE35FC}" type="pres">
      <dgm:prSet presAssocID="{84E04753-5F6A-4CC6-86A6-7C3FFED80BA4}" presName="parTx" presStyleLbl="revTx" presStyleIdx="0" presStyleCnt="4">
        <dgm:presLayoutVars>
          <dgm:chMax val="0"/>
          <dgm:chPref val="0"/>
        </dgm:presLayoutVars>
      </dgm:prSet>
      <dgm:spPr/>
    </dgm:pt>
    <dgm:pt modelId="{5F549DA0-61C8-4139-8666-E2554A4BA262}" type="pres">
      <dgm:prSet presAssocID="{63749EA4-3383-4F00-B029-DFFB6E830DAB}" presName="sibTrans" presStyleCnt="0"/>
      <dgm:spPr/>
    </dgm:pt>
    <dgm:pt modelId="{80BC841D-F4C1-4127-9004-9401C87F09D6}" type="pres">
      <dgm:prSet presAssocID="{D77EDCB0-BFED-49A6-8AB1-70AB64513457}" presName="compNode" presStyleCnt="0"/>
      <dgm:spPr/>
    </dgm:pt>
    <dgm:pt modelId="{C680FA51-B9BC-417E-AA8A-0A64E823F635}" type="pres">
      <dgm:prSet presAssocID="{D77EDCB0-BFED-49A6-8AB1-70AB64513457}" presName="bgRect" presStyleLbl="bgShp" presStyleIdx="1" presStyleCnt="4"/>
      <dgm:spPr/>
    </dgm:pt>
    <dgm:pt modelId="{937805FD-9E80-4F63-ADAF-D0BD92B9AE54}" type="pres">
      <dgm:prSet presAssocID="{D77EDCB0-BFED-49A6-8AB1-70AB645134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 with solid fill"/>
        </a:ext>
      </dgm:extLst>
    </dgm:pt>
    <dgm:pt modelId="{5AABAB83-7622-4B80-9C25-025FF6D8431F}" type="pres">
      <dgm:prSet presAssocID="{D77EDCB0-BFED-49A6-8AB1-70AB64513457}" presName="spaceRect" presStyleCnt="0"/>
      <dgm:spPr/>
    </dgm:pt>
    <dgm:pt modelId="{E7562432-17D2-43C8-B3D1-224CE40F17E3}" type="pres">
      <dgm:prSet presAssocID="{D77EDCB0-BFED-49A6-8AB1-70AB64513457}" presName="parTx" presStyleLbl="revTx" presStyleIdx="1" presStyleCnt="4">
        <dgm:presLayoutVars>
          <dgm:chMax val="0"/>
          <dgm:chPref val="0"/>
        </dgm:presLayoutVars>
      </dgm:prSet>
      <dgm:spPr/>
    </dgm:pt>
    <dgm:pt modelId="{5EA0BCDE-A72E-40E9-85E2-F0F6A11B0833}" type="pres">
      <dgm:prSet presAssocID="{93DA90B5-3449-4D4E-A742-6E4F79F18BB5}" presName="sibTrans" presStyleCnt="0"/>
      <dgm:spPr/>
    </dgm:pt>
    <dgm:pt modelId="{F598450B-6605-49F8-8A99-78E2AAFF7CF6}" type="pres">
      <dgm:prSet presAssocID="{4CFF3EF2-4653-4363-B484-7654C05CB66E}" presName="compNode" presStyleCnt="0"/>
      <dgm:spPr/>
    </dgm:pt>
    <dgm:pt modelId="{2B358385-C441-4C06-A11C-73073CE43CE6}" type="pres">
      <dgm:prSet presAssocID="{4CFF3EF2-4653-4363-B484-7654C05CB66E}" presName="bgRect" presStyleLbl="bgShp" presStyleIdx="2" presStyleCnt="4"/>
      <dgm:spPr/>
    </dgm:pt>
    <dgm:pt modelId="{D16EBD69-D565-428A-93C3-4AA27952AE50}" type="pres">
      <dgm:prSet presAssocID="{4CFF3EF2-4653-4363-B484-7654C05CB6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pple with solid fill"/>
        </a:ext>
      </dgm:extLst>
    </dgm:pt>
    <dgm:pt modelId="{12FD6EA1-9828-4966-84D8-2F8464AD5571}" type="pres">
      <dgm:prSet presAssocID="{4CFF3EF2-4653-4363-B484-7654C05CB66E}" presName="spaceRect" presStyleCnt="0"/>
      <dgm:spPr/>
    </dgm:pt>
    <dgm:pt modelId="{11866A00-EB82-4454-8C0C-216056846361}" type="pres">
      <dgm:prSet presAssocID="{4CFF3EF2-4653-4363-B484-7654C05CB66E}" presName="parTx" presStyleLbl="revTx" presStyleIdx="2" presStyleCnt="4">
        <dgm:presLayoutVars>
          <dgm:chMax val="0"/>
          <dgm:chPref val="0"/>
        </dgm:presLayoutVars>
      </dgm:prSet>
      <dgm:spPr/>
    </dgm:pt>
    <dgm:pt modelId="{B0BDC351-EDDE-4367-A270-1A07B7980E74}" type="pres">
      <dgm:prSet presAssocID="{AC5208A8-84B6-45C3-830E-CE63761BAF14}" presName="sibTrans" presStyleCnt="0"/>
      <dgm:spPr/>
    </dgm:pt>
    <dgm:pt modelId="{601D00E2-7638-49D7-9C9E-C1C5C427C1DE}" type="pres">
      <dgm:prSet presAssocID="{3D1B3E90-6525-4656-BEF2-997CD78AE656}" presName="compNode" presStyleCnt="0"/>
      <dgm:spPr/>
    </dgm:pt>
    <dgm:pt modelId="{B80D3623-5F74-46B2-9866-9F23854ED765}" type="pres">
      <dgm:prSet presAssocID="{3D1B3E90-6525-4656-BEF2-997CD78AE656}" presName="bgRect" presStyleLbl="bgShp" presStyleIdx="3" presStyleCnt="4"/>
      <dgm:spPr/>
    </dgm:pt>
    <dgm:pt modelId="{8DF4766C-6804-4C4A-B77F-612DAA397F02}" type="pres">
      <dgm:prSet presAssocID="{3D1B3E90-6525-4656-BEF2-997CD78AE6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 with solid fill"/>
        </a:ext>
      </dgm:extLst>
    </dgm:pt>
    <dgm:pt modelId="{2AD6D902-A155-4F82-A911-429FC7CC0D36}" type="pres">
      <dgm:prSet presAssocID="{3D1B3E90-6525-4656-BEF2-997CD78AE656}" presName="spaceRect" presStyleCnt="0"/>
      <dgm:spPr/>
    </dgm:pt>
    <dgm:pt modelId="{659C54E0-030C-4C37-909B-E50E05750F3A}" type="pres">
      <dgm:prSet presAssocID="{3D1B3E90-6525-4656-BEF2-997CD78AE65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F42516-E6CD-4EBF-AD68-FB4C5FBE5B18}" srcId="{D1C0889C-5355-4340-AD6B-84F712A9B053}" destId="{84E04753-5F6A-4CC6-86A6-7C3FFED80BA4}" srcOrd="0" destOrd="0" parTransId="{C4B7813C-3CD9-4418-9E29-6D31322F5FA3}" sibTransId="{63749EA4-3383-4F00-B029-DFFB6E830DAB}"/>
    <dgm:cxn modelId="{759AC42A-C117-40DA-9291-51AB0F1CB288}" type="presOf" srcId="{84E04753-5F6A-4CC6-86A6-7C3FFED80BA4}" destId="{8446C1F9-6E7A-4496-B7ED-FADF2BCE35FC}" srcOrd="0" destOrd="0" presId="urn:microsoft.com/office/officeart/2018/2/layout/IconVerticalSolidList"/>
    <dgm:cxn modelId="{8DBB1A2D-1001-4F55-9C3D-745218C832CB}" srcId="{D1C0889C-5355-4340-AD6B-84F712A9B053}" destId="{D77EDCB0-BFED-49A6-8AB1-70AB64513457}" srcOrd="1" destOrd="0" parTransId="{611DE0E0-015C-492F-88D8-E4D059DF9307}" sibTransId="{93DA90B5-3449-4D4E-A742-6E4F79F18BB5}"/>
    <dgm:cxn modelId="{27A2EF3D-03FE-4765-B4A2-4EFBAEE307EA}" type="presOf" srcId="{3D1B3E90-6525-4656-BEF2-997CD78AE656}" destId="{659C54E0-030C-4C37-909B-E50E05750F3A}" srcOrd="0" destOrd="0" presId="urn:microsoft.com/office/officeart/2018/2/layout/IconVerticalSolidList"/>
    <dgm:cxn modelId="{2EA4855F-8EF6-443C-BA94-9E1782D1F5A6}" type="presOf" srcId="{D77EDCB0-BFED-49A6-8AB1-70AB64513457}" destId="{E7562432-17D2-43C8-B3D1-224CE40F17E3}" srcOrd="0" destOrd="0" presId="urn:microsoft.com/office/officeart/2018/2/layout/IconVerticalSolidList"/>
    <dgm:cxn modelId="{AC0EB54F-DD64-46FF-8A3F-B0A27725F939}" srcId="{D1C0889C-5355-4340-AD6B-84F712A9B053}" destId="{4CFF3EF2-4653-4363-B484-7654C05CB66E}" srcOrd="2" destOrd="0" parTransId="{4C2B6157-C9AC-4738-9E35-81D6ABCAD7D8}" sibTransId="{AC5208A8-84B6-45C3-830E-CE63761BAF14}"/>
    <dgm:cxn modelId="{792CB885-74E1-479E-BF20-A8C5A7607F57}" type="presOf" srcId="{D1C0889C-5355-4340-AD6B-84F712A9B053}" destId="{21BB5C99-1340-4E69-ADF7-2DBCCE513B79}" srcOrd="0" destOrd="0" presId="urn:microsoft.com/office/officeart/2018/2/layout/IconVerticalSolidList"/>
    <dgm:cxn modelId="{85FB8BA0-F21A-469D-84D4-782D267BB87F}" type="presOf" srcId="{4CFF3EF2-4653-4363-B484-7654C05CB66E}" destId="{11866A00-EB82-4454-8C0C-216056846361}" srcOrd="0" destOrd="0" presId="urn:microsoft.com/office/officeart/2018/2/layout/IconVerticalSolidList"/>
    <dgm:cxn modelId="{9469B2A9-1292-47E6-A10A-B906B615CEF8}" srcId="{D1C0889C-5355-4340-AD6B-84F712A9B053}" destId="{3D1B3E90-6525-4656-BEF2-997CD78AE656}" srcOrd="3" destOrd="0" parTransId="{612A92E3-10C7-49F3-BDE5-8FD91A56E3BC}" sibTransId="{4BDC3D5A-D1F4-4AA7-B8EF-B724853CE337}"/>
    <dgm:cxn modelId="{140A61AB-7E6D-43D5-8297-77020F6DF795}" type="presParOf" srcId="{21BB5C99-1340-4E69-ADF7-2DBCCE513B79}" destId="{E9C2CB50-C025-4873-A902-D3B15183E156}" srcOrd="0" destOrd="0" presId="urn:microsoft.com/office/officeart/2018/2/layout/IconVerticalSolidList"/>
    <dgm:cxn modelId="{E2FC372F-BFE5-4816-A197-8D21FDDE6B8B}" type="presParOf" srcId="{E9C2CB50-C025-4873-A902-D3B15183E156}" destId="{874C3B94-229E-406A-B7F4-39452227A476}" srcOrd="0" destOrd="0" presId="urn:microsoft.com/office/officeart/2018/2/layout/IconVerticalSolidList"/>
    <dgm:cxn modelId="{CAEA73E6-2763-4AE5-9857-6F22FA91C328}" type="presParOf" srcId="{E9C2CB50-C025-4873-A902-D3B15183E156}" destId="{E5B1FF2B-7D2F-4D58-9F84-9B8E3C417D29}" srcOrd="1" destOrd="0" presId="urn:microsoft.com/office/officeart/2018/2/layout/IconVerticalSolidList"/>
    <dgm:cxn modelId="{29BC6786-2157-4144-8F6E-F09E291A38B3}" type="presParOf" srcId="{E9C2CB50-C025-4873-A902-D3B15183E156}" destId="{2F951818-6D2C-4F96-A7B5-42DBC4C3EFC9}" srcOrd="2" destOrd="0" presId="urn:microsoft.com/office/officeart/2018/2/layout/IconVerticalSolidList"/>
    <dgm:cxn modelId="{9D105AED-66D6-4D94-A4C4-B0AE2DCB5AE3}" type="presParOf" srcId="{E9C2CB50-C025-4873-A902-D3B15183E156}" destId="{8446C1F9-6E7A-4496-B7ED-FADF2BCE35FC}" srcOrd="3" destOrd="0" presId="urn:microsoft.com/office/officeart/2018/2/layout/IconVerticalSolidList"/>
    <dgm:cxn modelId="{2E64E835-520D-4C48-9D80-7AFFF7C639FC}" type="presParOf" srcId="{21BB5C99-1340-4E69-ADF7-2DBCCE513B79}" destId="{5F549DA0-61C8-4139-8666-E2554A4BA262}" srcOrd="1" destOrd="0" presId="urn:microsoft.com/office/officeart/2018/2/layout/IconVerticalSolidList"/>
    <dgm:cxn modelId="{E3B864FC-151C-4293-BE32-5F3C710FB2D8}" type="presParOf" srcId="{21BB5C99-1340-4E69-ADF7-2DBCCE513B79}" destId="{80BC841D-F4C1-4127-9004-9401C87F09D6}" srcOrd="2" destOrd="0" presId="urn:microsoft.com/office/officeart/2018/2/layout/IconVerticalSolidList"/>
    <dgm:cxn modelId="{F6ECAF10-6C67-4657-9EB7-E04DEE74D655}" type="presParOf" srcId="{80BC841D-F4C1-4127-9004-9401C87F09D6}" destId="{C680FA51-B9BC-417E-AA8A-0A64E823F635}" srcOrd="0" destOrd="0" presId="urn:microsoft.com/office/officeart/2018/2/layout/IconVerticalSolidList"/>
    <dgm:cxn modelId="{13C6B808-1C93-4E5A-B3C5-11853B1B98D4}" type="presParOf" srcId="{80BC841D-F4C1-4127-9004-9401C87F09D6}" destId="{937805FD-9E80-4F63-ADAF-D0BD92B9AE54}" srcOrd="1" destOrd="0" presId="urn:microsoft.com/office/officeart/2018/2/layout/IconVerticalSolidList"/>
    <dgm:cxn modelId="{0BF796CE-DC4B-4895-9525-652BA5889627}" type="presParOf" srcId="{80BC841D-F4C1-4127-9004-9401C87F09D6}" destId="{5AABAB83-7622-4B80-9C25-025FF6D8431F}" srcOrd="2" destOrd="0" presId="urn:microsoft.com/office/officeart/2018/2/layout/IconVerticalSolidList"/>
    <dgm:cxn modelId="{9D35FB2F-A65C-4B9B-BCE6-C63E678E9F9C}" type="presParOf" srcId="{80BC841D-F4C1-4127-9004-9401C87F09D6}" destId="{E7562432-17D2-43C8-B3D1-224CE40F17E3}" srcOrd="3" destOrd="0" presId="urn:microsoft.com/office/officeart/2018/2/layout/IconVerticalSolidList"/>
    <dgm:cxn modelId="{DDE0A850-8480-44FB-ADF2-CFE9C3A31D07}" type="presParOf" srcId="{21BB5C99-1340-4E69-ADF7-2DBCCE513B79}" destId="{5EA0BCDE-A72E-40E9-85E2-F0F6A11B0833}" srcOrd="3" destOrd="0" presId="urn:microsoft.com/office/officeart/2018/2/layout/IconVerticalSolidList"/>
    <dgm:cxn modelId="{12D88164-CF26-416E-9511-E18D13F4A57B}" type="presParOf" srcId="{21BB5C99-1340-4E69-ADF7-2DBCCE513B79}" destId="{F598450B-6605-49F8-8A99-78E2AAFF7CF6}" srcOrd="4" destOrd="0" presId="urn:microsoft.com/office/officeart/2018/2/layout/IconVerticalSolidList"/>
    <dgm:cxn modelId="{B6685ED1-BFAB-4AF2-9777-7092675C134C}" type="presParOf" srcId="{F598450B-6605-49F8-8A99-78E2AAFF7CF6}" destId="{2B358385-C441-4C06-A11C-73073CE43CE6}" srcOrd="0" destOrd="0" presId="urn:microsoft.com/office/officeart/2018/2/layout/IconVerticalSolidList"/>
    <dgm:cxn modelId="{46354363-7BFC-4910-BF9C-79022BE3135F}" type="presParOf" srcId="{F598450B-6605-49F8-8A99-78E2AAFF7CF6}" destId="{D16EBD69-D565-428A-93C3-4AA27952AE50}" srcOrd="1" destOrd="0" presId="urn:microsoft.com/office/officeart/2018/2/layout/IconVerticalSolidList"/>
    <dgm:cxn modelId="{21EF6B6A-4C32-4063-9002-33F325144B67}" type="presParOf" srcId="{F598450B-6605-49F8-8A99-78E2AAFF7CF6}" destId="{12FD6EA1-9828-4966-84D8-2F8464AD5571}" srcOrd="2" destOrd="0" presId="urn:microsoft.com/office/officeart/2018/2/layout/IconVerticalSolidList"/>
    <dgm:cxn modelId="{571E9C37-BF79-4D57-8A88-295459BB00EC}" type="presParOf" srcId="{F598450B-6605-49F8-8A99-78E2AAFF7CF6}" destId="{11866A00-EB82-4454-8C0C-216056846361}" srcOrd="3" destOrd="0" presId="urn:microsoft.com/office/officeart/2018/2/layout/IconVerticalSolidList"/>
    <dgm:cxn modelId="{4342E932-88C0-4ABA-8767-F9FC99AE9276}" type="presParOf" srcId="{21BB5C99-1340-4E69-ADF7-2DBCCE513B79}" destId="{B0BDC351-EDDE-4367-A270-1A07B7980E74}" srcOrd="5" destOrd="0" presId="urn:microsoft.com/office/officeart/2018/2/layout/IconVerticalSolidList"/>
    <dgm:cxn modelId="{020AE792-AB70-48D7-B5B4-AE6534101ED5}" type="presParOf" srcId="{21BB5C99-1340-4E69-ADF7-2DBCCE513B79}" destId="{601D00E2-7638-49D7-9C9E-C1C5C427C1DE}" srcOrd="6" destOrd="0" presId="urn:microsoft.com/office/officeart/2018/2/layout/IconVerticalSolidList"/>
    <dgm:cxn modelId="{892ECE06-CACA-44B8-AAA4-82845CE3A39B}" type="presParOf" srcId="{601D00E2-7638-49D7-9C9E-C1C5C427C1DE}" destId="{B80D3623-5F74-46B2-9866-9F23854ED765}" srcOrd="0" destOrd="0" presId="urn:microsoft.com/office/officeart/2018/2/layout/IconVerticalSolidList"/>
    <dgm:cxn modelId="{01E88905-CDEC-4F33-B794-A9E2C44AE7B8}" type="presParOf" srcId="{601D00E2-7638-49D7-9C9E-C1C5C427C1DE}" destId="{8DF4766C-6804-4C4A-B77F-612DAA397F02}" srcOrd="1" destOrd="0" presId="urn:microsoft.com/office/officeart/2018/2/layout/IconVerticalSolidList"/>
    <dgm:cxn modelId="{2CD78831-738E-46F3-9E4E-B1E7378A3637}" type="presParOf" srcId="{601D00E2-7638-49D7-9C9E-C1C5C427C1DE}" destId="{2AD6D902-A155-4F82-A911-429FC7CC0D36}" srcOrd="2" destOrd="0" presId="urn:microsoft.com/office/officeart/2018/2/layout/IconVerticalSolidList"/>
    <dgm:cxn modelId="{DE9E771D-FD41-42F8-AA43-44E8A6DA2DE7}" type="presParOf" srcId="{601D00E2-7638-49D7-9C9E-C1C5C427C1DE}" destId="{659C54E0-030C-4C37-909B-E50E05750F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C0889C-5355-4340-AD6B-84F712A9B0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E04753-5F6A-4CC6-86A6-7C3FFED80B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Comprehensive and accurate documentation</a:t>
          </a:r>
        </a:p>
      </dgm:t>
    </dgm:pt>
    <dgm:pt modelId="{C4B7813C-3CD9-4418-9E29-6D31322F5FA3}" type="parTrans" cxnId="{93F42516-E6CD-4EBF-AD68-FB4C5FBE5B18}">
      <dgm:prSet/>
      <dgm:spPr/>
      <dgm:t>
        <a:bodyPr/>
        <a:lstStyle/>
        <a:p>
          <a:endParaRPr lang="en-US"/>
        </a:p>
      </dgm:t>
    </dgm:pt>
    <dgm:pt modelId="{63749EA4-3383-4F00-B029-DFFB6E830DAB}" type="sibTrans" cxnId="{93F42516-E6CD-4EBF-AD68-FB4C5FBE5B18}">
      <dgm:prSet/>
      <dgm:spPr/>
      <dgm:t>
        <a:bodyPr/>
        <a:lstStyle/>
        <a:p>
          <a:endParaRPr lang="en-US"/>
        </a:p>
      </dgm:t>
    </dgm:pt>
    <dgm:pt modelId="{D77EDCB0-BFED-49A6-8AB1-70AB645134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Metadata and data access</a:t>
          </a:r>
        </a:p>
      </dgm:t>
    </dgm:pt>
    <dgm:pt modelId="{611DE0E0-015C-492F-88D8-E4D059DF9307}" type="parTrans" cxnId="{8DBB1A2D-1001-4F55-9C3D-745218C832CB}">
      <dgm:prSet/>
      <dgm:spPr/>
      <dgm:t>
        <a:bodyPr/>
        <a:lstStyle/>
        <a:p>
          <a:endParaRPr lang="en-US"/>
        </a:p>
      </dgm:t>
    </dgm:pt>
    <dgm:pt modelId="{93DA90B5-3449-4D4E-A742-6E4F79F18BB5}" type="sibTrans" cxnId="{8DBB1A2D-1001-4F55-9C3D-745218C832CB}">
      <dgm:prSet/>
      <dgm:spPr/>
      <dgm:t>
        <a:bodyPr/>
        <a:lstStyle/>
        <a:p>
          <a:endParaRPr lang="en-US"/>
        </a:p>
      </dgm:t>
    </dgm:pt>
    <dgm:pt modelId="{4CFF3EF2-4653-4363-B484-7654C05CB6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Implement the latest updates to the FRRE</a:t>
          </a:r>
        </a:p>
      </dgm:t>
    </dgm:pt>
    <dgm:pt modelId="{4C2B6157-C9AC-4738-9E35-81D6ABCAD7D8}" type="parTrans" cxnId="{AC0EB54F-DD64-46FF-8A3F-B0A27725F939}">
      <dgm:prSet/>
      <dgm:spPr/>
      <dgm:t>
        <a:bodyPr/>
        <a:lstStyle/>
        <a:p>
          <a:endParaRPr lang="en-US"/>
        </a:p>
      </dgm:t>
    </dgm:pt>
    <dgm:pt modelId="{AC5208A8-84B6-45C3-830E-CE63761BAF14}" type="sibTrans" cxnId="{AC0EB54F-DD64-46FF-8A3F-B0A27725F939}">
      <dgm:prSet/>
      <dgm:spPr/>
      <dgm:t>
        <a:bodyPr/>
        <a:lstStyle/>
        <a:p>
          <a:endParaRPr lang="en-US"/>
        </a:p>
      </dgm:t>
    </dgm:pt>
    <dgm:pt modelId="{3D1B3E90-6525-4656-BEF2-997CD78AE6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Collaborate closely with SHA IT staff to provide better user support.</a:t>
          </a:r>
        </a:p>
      </dgm:t>
    </dgm:pt>
    <dgm:pt modelId="{612A92E3-10C7-49F3-BDE5-8FD91A56E3BC}" type="parTrans" cxnId="{9469B2A9-1292-47E6-A10A-B906B615CEF8}">
      <dgm:prSet/>
      <dgm:spPr/>
      <dgm:t>
        <a:bodyPr/>
        <a:lstStyle/>
        <a:p>
          <a:endParaRPr lang="en-US"/>
        </a:p>
      </dgm:t>
    </dgm:pt>
    <dgm:pt modelId="{4BDC3D5A-D1F4-4AA7-B8EF-B724853CE337}" type="sibTrans" cxnId="{9469B2A9-1292-47E6-A10A-B906B615CEF8}">
      <dgm:prSet/>
      <dgm:spPr/>
      <dgm:t>
        <a:bodyPr/>
        <a:lstStyle/>
        <a:p>
          <a:endParaRPr lang="en-US"/>
        </a:p>
      </dgm:t>
    </dgm:pt>
    <dgm:pt modelId="{F9C04164-EC44-4722-B069-5AD11DD8EB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Formalize GISHydroWEB as an official tool!</a:t>
          </a:r>
        </a:p>
      </dgm:t>
    </dgm:pt>
    <dgm:pt modelId="{06A537DD-12B1-4D16-A025-890BB32E9697}" type="parTrans" cxnId="{DE4D4C78-038B-421D-997D-EB5488B208E1}">
      <dgm:prSet/>
      <dgm:spPr/>
      <dgm:t>
        <a:bodyPr/>
        <a:lstStyle/>
        <a:p>
          <a:endParaRPr lang="en-US"/>
        </a:p>
      </dgm:t>
    </dgm:pt>
    <dgm:pt modelId="{4BE5B921-F4B1-4C6C-83E2-84063226E85F}" type="sibTrans" cxnId="{DE4D4C78-038B-421D-997D-EB5488B208E1}">
      <dgm:prSet/>
      <dgm:spPr/>
      <dgm:t>
        <a:bodyPr/>
        <a:lstStyle/>
        <a:p>
          <a:endParaRPr lang="en-US"/>
        </a:p>
      </dgm:t>
    </dgm:pt>
    <dgm:pt modelId="{AF874B75-6951-4AF3-93ED-093CBCD3C5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Update Ultimate Land Use</a:t>
          </a:r>
        </a:p>
      </dgm:t>
    </dgm:pt>
    <dgm:pt modelId="{1B5DE55E-78A5-4683-AABE-AAF06683527E}" type="parTrans" cxnId="{8FD638FD-464C-41A5-8D21-A3AA492C88F3}">
      <dgm:prSet/>
      <dgm:spPr/>
      <dgm:t>
        <a:bodyPr/>
        <a:lstStyle/>
        <a:p>
          <a:endParaRPr lang="en-US"/>
        </a:p>
      </dgm:t>
    </dgm:pt>
    <dgm:pt modelId="{79D34499-8611-4873-AFFE-6B4889966406}" type="sibTrans" cxnId="{8FD638FD-464C-41A5-8D21-A3AA492C88F3}">
      <dgm:prSet/>
      <dgm:spPr/>
      <dgm:t>
        <a:bodyPr/>
        <a:lstStyle/>
        <a:p>
          <a:endParaRPr lang="en-US"/>
        </a:p>
      </dgm:t>
    </dgm:pt>
    <dgm:pt modelId="{21BB5C99-1340-4E69-ADF7-2DBCCE513B79}" type="pres">
      <dgm:prSet presAssocID="{D1C0889C-5355-4340-AD6B-84F712A9B053}" presName="root" presStyleCnt="0">
        <dgm:presLayoutVars>
          <dgm:dir/>
          <dgm:resizeHandles val="exact"/>
        </dgm:presLayoutVars>
      </dgm:prSet>
      <dgm:spPr/>
    </dgm:pt>
    <dgm:pt modelId="{E9C2CB50-C025-4873-A902-D3B15183E156}" type="pres">
      <dgm:prSet presAssocID="{84E04753-5F6A-4CC6-86A6-7C3FFED80BA4}" presName="compNode" presStyleCnt="0"/>
      <dgm:spPr/>
    </dgm:pt>
    <dgm:pt modelId="{874C3B94-229E-406A-B7F4-39452227A476}" type="pres">
      <dgm:prSet presAssocID="{84E04753-5F6A-4CC6-86A6-7C3FFED80BA4}" presName="bgRect" presStyleLbl="bgShp" presStyleIdx="0" presStyleCnt="6"/>
      <dgm:spPr/>
    </dgm:pt>
    <dgm:pt modelId="{E5B1FF2B-7D2F-4D58-9F84-9B8E3C417D29}" type="pres">
      <dgm:prSet presAssocID="{84E04753-5F6A-4CC6-86A6-7C3FFED80BA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F951818-6D2C-4F96-A7B5-42DBC4C3EFC9}" type="pres">
      <dgm:prSet presAssocID="{84E04753-5F6A-4CC6-86A6-7C3FFED80BA4}" presName="spaceRect" presStyleCnt="0"/>
      <dgm:spPr/>
    </dgm:pt>
    <dgm:pt modelId="{8446C1F9-6E7A-4496-B7ED-FADF2BCE35FC}" type="pres">
      <dgm:prSet presAssocID="{84E04753-5F6A-4CC6-86A6-7C3FFED80BA4}" presName="parTx" presStyleLbl="revTx" presStyleIdx="0" presStyleCnt="6">
        <dgm:presLayoutVars>
          <dgm:chMax val="0"/>
          <dgm:chPref val="0"/>
        </dgm:presLayoutVars>
      </dgm:prSet>
      <dgm:spPr/>
    </dgm:pt>
    <dgm:pt modelId="{5F549DA0-61C8-4139-8666-E2554A4BA262}" type="pres">
      <dgm:prSet presAssocID="{63749EA4-3383-4F00-B029-DFFB6E830DAB}" presName="sibTrans" presStyleCnt="0"/>
      <dgm:spPr/>
    </dgm:pt>
    <dgm:pt modelId="{80BC841D-F4C1-4127-9004-9401C87F09D6}" type="pres">
      <dgm:prSet presAssocID="{D77EDCB0-BFED-49A6-8AB1-70AB64513457}" presName="compNode" presStyleCnt="0"/>
      <dgm:spPr/>
    </dgm:pt>
    <dgm:pt modelId="{C680FA51-B9BC-417E-AA8A-0A64E823F635}" type="pres">
      <dgm:prSet presAssocID="{D77EDCB0-BFED-49A6-8AB1-70AB64513457}" presName="bgRect" presStyleLbl="bgShp" presStyleIdx="1" presStyleCnt="6"/>
      <dgm:spPr/>
    </dgm:pt>
    <dgm:pt modelId="{937805FD-9E80-4F63-ADAF-D0BD92B9AE54}" type="pres">
      <dgm:prSet presAssocID="{D77EDCB0-BFED-49A6-8AB1-70AB6451345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AABAB83-7622-4B80-9C25-025FF6D8431F}" type="pres">
      <dgm:prSet presAssocID="{D77EDCB0-BFED-49A6-8AB1-70AB64513457}" presName="spaceRect" presStyleCnt="0"/>
      <dgm:spPr/>
    </dgm:pt>
    <dgm:pt modelId="{E7562432-17D2-43C8-B3D1-224CE40F17E3}" type="pres">
      <dgm:prSet presAssocID="{D77EDCB0-BFED-49A6-8AB1-70AB64513457}" presName="parTx" presStyleLbl="revTx" presStyleIdx="1" presStyleCnt="6">
        <dgm:presLayoutVars>
          <dgm:chMax val="0"/>
          <dgm:chPref val="0"/>
        </dgm:presLayoutVars>
      </dgm:prSet>
      <dgm:spPr/>
    </dgm:pt>
    <dgm:pt modelId="{5EA0BCDE-A72E-40E9-85E2-F0F6A11B0833}" type="pres">
      <dgm:prSet presAssocID="{93DA90B5-3449-4D4E-A742-6E4F79F18BB5}" presName="sibTrans" presStyleCnt="0"/>
      <dgm:spPr/>
    </dgm:pt>
    <dgm:pt modelId="{F598450B-6605-49F8-8A99-78E2AAFF7CF6}" type="pres">
      <dgm:prSet presAssocID="{4CFF3EF2-4653-4363-B484-7654C05CB66E}" presName="compNode" presStyleCnt="0"/>
      <dgm:spPr/>
    </dgm:pt>
    <dgm:pt modelId="{2B358385-C441-4C06-A11C-73073CE43CE6}" type="pres">
      <dgm:prSet presAssocID="{4CFF3EF2-4653-4363-B484-7654C05CB66E}" presName="bgRect" presStyleLbl="bgShp" presStyleIdx="2" presStyleCnt="6"/>
      <dgm:spPr/>
    </dgm:pt>
    <dgm:pt modelId="{D16EBD69-D565-428A-93C3-4AA27952AE50}" type="pres">
      <dgm:prSet presAssocID="{4CFF3EF2-4653-4363-B484-7654C05CB66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2FD6EA1-9828-4966-84D8-2F8464AD5571}" type="pres">
      <dgm:prSet presAssocID="{4CFF3EF2-4653-4363-B484-7654C05CB66E}" presName="spaceRect" presStyleCnt="0"/>
      <dgm:spPr/>
    </dgm:pt>
    <dgm:pt modelId="{11866A00-EB82-4454-8C0C-216056846361}" type="pres">
      <dgm:prSet presAssocID="{4CFF3EF2-4653-4363-B484-7654C05CB66E}" presName="parTx" presStyleLbl="revTx" presStyleIdx="2" presStyleCnt="6">
        <dgm:presLayoutVars>
          <dgm:chMax val="0"/>
          <dgm:chPref val="0"/>
        </dgm:presLayoutVars>
      </dgm:prSet>
      <dgm:spPr/>
    </dgm:pt>
    <dgm:pt modelId="{B0BDC351-EDDE-4367-A270-1A07B7980E74}" type="pres">
      <dgm:prSet presAssocID="{AC5208A8-84B6-45C3-830E-CE63761BAF14}" presName="sibTrans" presStyleCnt="0"/>
      <dgm:spPr/>
    </dgm:pt>
    <dgm:pt modelId="{601D00E2-7638-49D7-9C9E-C1C5C427C1DE}" type="pres">
      <dgm:prSet presAssocID="{3D1B3E90-6525-4656-BEF2-997CD78AE656}" presName="compNode" presStyleCnt="0"/>
      <dgm:spPr/>
    </dgm:pt>
    <dgm:pt modelId="{B80D3623-5F74-46B2-9866-9F23854ED765}" type="pres">
      <dgm:prSet presAssocID="{3D1B3E90-6525-4656-BEF2-997CD78AE656}" presName="bgRect" presStyleLbl="bgShp" presStyleIdx="3" presStyleCnt="6"/>
      <dgm:spPr/>
    </dgm:pt>
    <dgm:pt modelId="{8DF4766C-6804-4C4A-B77F-612DAA397F02}" type="pres">
      <dgm:prSet presAssocID="{3D1B3E90-6525-4656-BEF2-997CD78AE65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AD6D902-A155-4F82-A911-429FC7CC0D36}" type="pres">
      <dgm:prSet presAssocID="{3D1B3E90-6525-4656-BEF2-997CD78AE656}" presName="spaceRect" presStyleCnt="0"/>
      <dgm:spPr/>
    </dgm:pt>
    <dgm:pt modelId="{659C54E0-030C-4C37-909B-E50E05750F3A}" type="pres">
      <dgm:prSet presAssocID="{3D1B3E90-6525-4656-BEF2-997CD78AE656}" presName="parTx" presStyleLbl="revTx" presStyleIdx="3" presStyleCnt="6">
        <dgm:presLayoutVars>
          <dgm:chMax val="0"/>
          <dgm:chPref val="0"/>
        </dgm:presLayoutVars>
      </dgm:prSet>
      <dgm:spPr/>
    </dgm:pt>
    <dgm:pt modelId="{3BE9C1C1-2630-4002-BA1B-EE217D53A142}" type="pres">
      <dgm:prSet presAssocID="{4BDC3D5A-D1F4-4AA7-B8EF-B724853CE337}" presName="sibTrans" presStyleCnt="0"/>
      <dgm:spPr/>
    </dgm:pt>
    <dgm:pt modelId="{D1320900-3C09-43F1-8895-D16F439A18AF}" type="pres">
      <dgm:prSet presAssocID="{F9C04164-EC44-4722-B069-5AD11DD8EB38}" presName="compNode" presStyleCnt="0"/>
      <dgm:spPr/>
    </dgm:pt>
    <dgm:pt modelId="{C603341B-53A2-4171-9086-03D5B6611E79}" type="pres">
      <dgm:prSet presAssocID="{F9C04164-EC44-4722-B069-5AD11DD8EB38}" presName="bgRect" presStyleLbl="bgShp" presStyleIdx="4" presStyleCnt="6" custLinFactNeighborX="164" custLinFactNeighborY="470"/>
      <dgm:spPr/>
    </dgm:pt>
    <dgm:pt modelId="{F9BF431E-F339-4971-BDFB-DFF76A4C215E}" type="pres">
      <dgm:prSet presAssocID="{F9C04164-EC44-4722-B069-5AD11DD8EB3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rench"/>
        </a:ext>
      </dgm:extLst>
    </dgm:pt>
    <dgm:pt modelId="{A6A60451-7FBA-4B58-BBC1-E4F55F876CD3}" type="pres">
      <dgm:prSet presAssocID="{F9C04164-EC44-4722-B069-5AD11DD8EB38}" presName="spaceRect" presStyleCnt="0"/>
      <dgm:spPr/>
    </dgm:pt>
    <dgm:pt modelId="{1C992D70-9038-4AAD-B8D4-F7272DE6433A}" type="pres">
      <dgm:prSet presAssocID="{F9C04164-EC44-4722-B069-5AD11DD8EB38}" presName="parTx" presStyleLbl="revTx" presStyleIdx="4" presStyleCnt="6">
        <dgm:presLayoutVars>
          <dgm:chMax val="0"/>
          <dgm:chPref val="0"/>
        </dgm:presLayoutVars>
      </dgm:prSet>
      <dgm:spPr/>
    </dgm:pt>
    <dgm:pt modelId="{00217B5B-0FC4-44C8-BC1F-31780BDB3F9F}" type="pres">
      <dgm:prSet presAssocID="{4BE5B921-F4B1-4C6C-83E2-84063226E85F}" presName="sibTrans" presStyleCnt="0"/>
      <dgm:spPr/>
    </dgm:pt>
    <dgm:pt modelId="{2A0C897F-47AC-43D4-8158-C2ACA2E09D39}" type="pres">
      <dgm:prSet presAssocID="{AF874B75-6951-4AF3-93ED-093CBCD3C5B4}" presName="compNode" presStyleCnt="0"/>
      <dgm:spPr/>
    </dgm:pt>
    <dgm:pt modelId="{8E13FBD5-6591-45C0-B3D0-3755E2317AC7}" type="pres">
      <dgm:prSet presAssocID="{AF874B75-6951-4AF3-93ED-093CBCD3C5B4}" presName="bgRect" presStyleLbl="bgShp" presStyleIdx="5" presStyleCnt="6"/>
      <dgm:spPr/>
    </dgm:pt>
    <dgm:pt modelId="{003C4A44-8833-44D5-A2DE-CCE172CE277C}" type="pres">
      <dgm:prSet presAssocID="{AF874B75-6951-4AF3-93ED-093CBCD3C5B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pography Map with solid fill"/>
        </a:ext>
      </dgm:extLst>
    </dgm:pt>
    <dgm:pt modelId="{266E9BBE-4F40-4A30-B009-7EE91F211789}" type="pres">
      <dgm:prSet presAssocID="{AF874B75-6951-4AF3-93ED-093CBCD3C5B4}" presName="spaceRect" presStyleCnt="0"/>
      <dgm:spPr/>
    </dgm:pt>
    <dgm:pt modelId="{7F421DFB-6FA2-42B9-B325-025525502B64}" type="pres">
      <dgm:prSet presAssocID="{AF874B75-6951-4AF3-93ED-093CBCD3C5B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3F42516-E6CD-4EBF-AD68-FB4C5FBE5B18}" srcId="{D1C0889C-5355-4340-AD6B-84F712A9B053}" destId="{84E04753-5F6A-4CC6-86A6-7C3FFED80BA4}" srcOrd="0" destOrd="0" parTransId="{C4B7813C-3CD9-4418-9E29-6D31322F5FA3}" sibTransId="{63749EA4-3383-4F00-B029-DFFB6E830DAB}"/>
    <dgm:cxn modelId="{759AC42A-C117-40DA-9291-51AB0F1CB288}" type="presOf" srcId="{84E04753-5F6A-4CC6-86A6-7C3FFED80BA4}" destId="{8446C1F9-6E7A-4496-B7ED-FADF2BCE35FC}" srcOrd="0" destOrd="0" presId="urn:microsoft.com/office/officeart/2018/2/layout/IconVerticalSolidList"/>
    <dgm:cxn modelId="{8DBB1A2D-1001-4F55-9C3D-745218C832CB}" srcId="{D1C0889C-5355-4340-AD6B-84F712A9B053}" destId="{D77EDCB0-BFED-49A6-8AB1-70AB64513457}" srcOrd="1" destOrd="0" parTransId="{611DE0E0-015C-492F-88D8-E4D059DF9307}" sibTransId="{93DA90B5-3449-4D4E-A742-6E4F79F18BB5}"/>
    <dgm:cxn modelId="{27A2EF3D-03FE-4765-B4A2-4EFBAEE307EA}" type="presOf" srcId="{3D1B3E90-6525-4656-BEF2-997CD78AE656}" destId="{659C54E0-030C-4C37-909B-E50E05750F3A}" srcOrd="0" destOrd="0" presId="urn:microsoft.com/office/officeart/2018/2/layout/IconVerticalSolidList"/>
    <dgm:cxn modelId="{DCCAA45E-F96A-41E8-AFEC-3F697F8D61C2}" type="presOf" srcId="{F9C04164-EC44-4722-B069-5AD11DD8EB38}" destId="{1C992D70-9038-4AAD-B8D4-F7272DE6433A}" srcOrd="0" destOrd="0" presId="urn:microsoft.com/office/officeart/2018/2/layout/IconVerticalSolidList"/>
    <dgm:cxn modelId="{2EA4855F-8EF6-443C-BA94-9E1782D1F5A6}" type="presOf" srcId="{D77EDCB0-BFED-49A6-8AB1-70AB64513457}" destId="{E7562432-17D2-43C8-B3D1-224CE40F17E3}" srcOrd="0" destOrd="0" presId="urn:microsoft.com/office/officeart/2018/2/layout/IconVerticalSolidList"/>
    <dgm:cxn modelId="{AC0EB54F-DD64-46FF-8A3F-B0A27725F939}" srcId="{D1C0889C-5355-4340-AD6B-84F712A9B053}" destId="{4CFF3EF2-4653-4363-B484-7654C05CB66E}" srcOrd="2" destOrd="0" parTransId="{4C2B6157-C9AC-4738-9E35-81D6ABCAD7D8}" sibTransId="{AC5208A8-84B6-45C3-830E-CE63761BAF14}"/>
    <dgm:cxn modelId="{DE4D4C78-038B-421D-997D-EB5488B208E1}" srcId="{D1C0889C-5355-4340-AD6B-84F712A9B053}" destId="{F9C04164-EC44-4722-B069-5AD11DD8EB38}" srcOrd="4" destOrd="0" parTransId="{06A537DD-12B1-4D16-A025-890BB32E9697}" sibTransId="{4BE5B921-F4B1-4C6C-83E2-84063226E85F}"/>
    <dgm:cxn modelId="{792CB885-74E1-479E-BF20-A8C5A7607F57}" type="presOf" srcId="{D1C0889C-5355-4340-AD6B-84F712A9B053}" destId="{21BB5C99-1340-4E69-ADF7-2DBCCE513B79}" srcOrd="0" destOrd="0" presId="urn:microsoft.com/office/officeart/2018/2/layout/IconVerticalSolidList"/>
    <dgm:cxn modelId="{85FB8BA0-F21A-469D-84D4-782D267BB87F}" type="presOf" srcId="{4CFF3EF2-4653-4363-B484-7654C05CB66E}" destId="{11866A00-EB82-4454-8C0C-216056846361}" srcOrd="0" destOrd="0" presId="urn:microsoft.com/office/officeart/2018/2/layout/IconVerticalSolidList"/>
    <dgm:cxn modelId="{9469B2A9-1292-47E6-A10A-B906B615CEF8}" srcId="{D1C0889C-5355-4340-AD6B-84F712A9B053}" destId="{3D1B3E90-6525-4656-BEF2-997CD78AE656}" srcOrd="3" destOrd="0" parTransId="{612A92E3-10C7-49F3-BDE5-8FD91A56E3BC}" sibTransId="{4BDC3D5A-D1F4-4AA7-B8EF-B724853CE337}"/>
    <dgm:cxn modelId="{BCF012BA-4417-4E8C-AA40-035B983F8261}" type="presOf" srcId="{AF874B75-6951-4AF3-93ED-093CBCD3C5B4}" destId="{7F421DFB-6FA2-42B9-B325-025525502B64}" srcOrd="0" destOrd="0" presId="urn:microsoft.com/office/officeart/2018/2/layout/IconVerticalSolidList"/>
    <dgm:cxn modelId="{8FD638FD-464C-41A5-8D21-A3AA492C88F3}" srcId="{D1C0889C-5355-4340-AD6B-84F712A9B053}" destId="{AF874B75-6951-4AF3-93ED-093CBCD3C5B4}" srcOrd="5" destOrd="0" parTransId="{1B5DE55E-78A5-4683-AABE-AAF06683527E}" sibTransId="{79D34499-8611-4873-AFFE-6B4889966406}"/>
    <dgm:cxn modelId="{140A61AB-7E6D-43D5-8297-77020F6DF795}" type="presParOf" srcId="{21BB5C99-1340-4E69-ADF7-2DBCCE513B79}" destId="{E9C2CB50-C025-4873-A902-D3B15183E156}" srcOrd="0" destOrd="0" presId="urn:microsoft.com/office/officeart/2018/2/layout/IconVerticalSolidList"/>
    <dgm:cxn modelId="{E2FC372F-BFE5-4816-A197-8D21FDDE6B8B}" type="presParOf" srcId="{E9C2CB50-C025-4873-A902-D3B15183E156}" destId="{874C3B94-229E-406A-B7F4-39452227A476}" srcOrd="0" destOrd="0" presId="urn:microsoft.com/office/officeart/2018/2/layout/IconVerticalSolidList"/>
    <dgm:cxn modelId="{CAEA73E6-2763-4AE5-9857-6F22FA91C328}" type="presParOf" srcId="{E9C2CB50-C025-4873-A902-D3B15183E156}" destId="{E5B1FF2B-7D2F-4D58-9F84-9B8E3C417D29}" srcOrd="1" destOrd="0" presId="urn:microsoft.com/office/officeart/2018/2/layout/IconVerticalSolidList"/>
    <dgm:cxn modelId="{29BC6786-2157-4144-8F6E-F09E291A38B3}" type="presParOf" srcId="{E9C2CB50-C025-4873-A902-D3B15183E156}" destId="{2F951818-6D2C-4F96-A7B5-42DBC4C3EFC9}" srcOrd="2" destOrd="0" presId="urn:microsoft.com/office/officeart/2018/2/layout/IconVerticalSolidList"/>
    <dgm:cxn modelId="{9D105AED-66D6-4D94-A4C4-B0AE2DCB5AE3}" type="presParOf" srcId="{E9C2CB50-C025-4873-A902-D3B15183E156}" destId="{8446C1F9-6E7A-4496-B7ED-FADF2BCE35FC}" srcOrd="3" destOrd="0" presId="urn:microsoft.com/office/officeart/2018/2/layout/IconVerticalSolidList"/>
    <dgm:cxn modelId="{2E64E835-520D-4C48-9D80-7AFFF7C639FC}" type="presParOf" srcId="{21BB5C99-1340-4E69-ADF7-2DBCCE513B79}" destId="{5F549DA0-61C8-4139-8666-E2554A4BA262}" srcOrd="1" destOrd="0" presId="urn:microsoft.com/office/officeart/2018/2/layout/IconVerticalSolidList"/>
    <dgm:cxn modelId="{E3B864FC-151C-4293-BE32-5F3C710FB2D8}" type="presParOf" srcId="{21BB5C99-1340-4E69-ADF7-2DBCCE513B79}" destId="{80BC841D-F4C1-4127-9004-9401C87F09D6}" srcOrd="2" destOrd="0" presId="urn:microsoft.com/office/officeart/2018/2/layout/IconVerticalSolidList"/>
    <dgm:cxn modelId="{F6ECAF10-6C67-4657-9EB7-E04DEE74D655}" type="presParOf" srcId="{80BC841D-F4C1-4127-9004-9401C87F09D6}" destId="{C680FA51-B9BC-417E-AA8A-0A64E823F635}" srcOrd="0" destOrd="0" presId="urn:microsoft.com/office/officeart/2018/2/layout/IconVerticalSolidList"/>
    <dgm:cxn modelId="{13C6B808-1C93-4E5A-B3C5-11853B1B98D4}" type="presParOf" srcId="{80BC841D-F4C1-4127-9004-9401C87F09D6}" destId="{937805FD-9E80-4F63-ADAF-D0BD92B9AE54}" srcOrd="1" destOrd="0" presId="urn:microsoft.com/office/officeart/2018/2/layout/IconVerticalSolidList"/>
    <dgm:cxn modelId="{0BF796CE-DC4B-4895-9525-652BA5889627}" type="presParOf" srcId="{80BC841D-F4C1-4127-9004-9401C87F09D6}" destId="{5AABAB83-7622-4B80-9C25-025FF6D8431F}" srcOrd="2" destOrd="0" presId="urn:microsoft.com/office/officeart/2018/2/layout/IconVerticalSolidList"/>
    <dgm:cxn modelId="{9D35FB2F-A65C-4B9B-BCE6-C63E678E9F9C}" type="presParOf" srcId="{80BC841D-F4C1-4127-9004-9401C87F09D6}" destId="{E7562432-17D2-43C8-B3D1-224CE40F17E3}" srcOrd="3" destOrd="0" presId="urn:microsoft.com/office/officeart/2018/2/layout/IconVerticalSolidList"/>
    <dgm:cxn modelId="{DDE0A850-8480-44FB-ADF2-CFE9C3A31D07}" type="presParOf" srcId="{21BB5C99-1340-4E69-ADF7-2DBCCE513B79}" destId="{5EA0BCDE-A72E-40E9-85E2-F0F6A11B0833}" srcOrd="3" destOrd="0" presId="urn:microsoft.com/office/officeart/2018/2/layout/IconVerticalSolidList"/>
    <dgm:cxn modelId="{12D88164-CF26-416E-9511-E18D13F4A57B}" type="presParOf" srcId="{21BB5C99-1340-4E69-ADF7-2DBCCE513B79}" destId="{F598450B-6605-49F8-8A99-78E2AAFF7CF6}" srcOrd="4" destOrd="0" presId="urn:microsoft.com/office/officeart/2018/2/layout/IconVerticalSolidList"/>
    <dgm:cxn modelId="{B6685ED1-BFAB-4AF2-9777-7092675C134C}" type="presParOf" srcId="{F598450B-6605-49F8-8A99-78E2AAFF7CF6}" destId="{2B358385-C441-4C06-A11C-73073CE43CE6}" srcOrd="0" destOrd="0" presId="urn:microsoft.com/office/officeart/2018/2/layout/IconVerticalSolidList"/>
    <dgm:cxn modelId="{46354363-7BFC-4910-BF9C-79022BE3135F}" type="presParOf" srcId="{F598450B-6605-49F8-8A99-78E2AAFF7CF6}" destId="{D16EBD69-D565-428A-93C3-4AA27952AE50}" srcOrd="1" destOrd="0" presId="urn:microsoft.com/office/officeart/2018/2/layout/IconVerticalSolidList"/>
    <dgm:cxn modelId="{21EF6B6A-4C32-4063-9002-33F325144B67}" type="presParOf" srcId="{F598450B-6605-49F8-8A99-78E2AAFF7CF6}" destId="{12FD6EA1-9828-4966-84D8-2F8464AD5571}" srcOrd="2" destOrd="0" presId="urn:microsoft.com/office/officeart/2018/2/layout/IconVerticalSolidList"/>
    <dgm:cxn modelId="{571E9C37-BF79-4D57-8A88-295459BB00EC}" type="presParOf" srcId="{F598450B-6605-49F8-8A99-78E2AAFF7CF6}" destId="{11866A00-EB82-4454-8C0C-216056846361}" srcOrd="3" destOrd="0" presId="urn:microsoft.com/office/officeart/2018/2/layout/IconVerticalSolidList"/>
    <dgm:cxn modelId="{4342E932-88C0-4ABA-8767-F9FC99AE9276}" type="presParOf" srcId="{21BB5C99-1340-4E69-ADF7-2DBCCE513B79}" destId="{B0BDC351-EDDE-4367-A270-1A07B7980E74}" srcOrd="5" destOrd="0" presId="urn:microsoft.com/office/officeart/2018/2/layout/IconVerticalSolidList"/>
    <dgm:cxn modelId="{020AE792-AB70-48D7-B5B4-AE6534101ED5}" type="presParOf" srcId="{21BB5C99-1340-4E69-ADF7-2DBCCE513B79}" destId="{601D00E2-7638-49D7-9C9E-C1C5C427C1DE}" srcOrd="6" destOrd="0" presId="urn:microsoft.com/office/officeart/2018/2/layout/IconVerticalSolidList"/>
    <dgm:cxn modelId="{892ECE06-CACA-44B8-AAA4-82845CE3A39B}" type="presParOf" srcId="{601D00E2-7638-49D7-9C9E-C1C5C427C1DE}" destId="{B80D3623-5F74-46B2-9866-9F23854ED765}" srcOrd="0" destOrd="0" presId="urn:microsoft.com/office/officeart/2018/2/layout/IconVerticalSolidList"/>
    <dgm:cxn modelId="{01E88905-CDEC-4F33-B794-A9E2C44AE7B8}" type="presParOf" srcId="{601D00E2-7638-49D7-9C9E-C1C5C427C1DE}" destId="{8DF4766C-6804-4C4A-B77F-612DAA397F02}" srcOrd="1" destOrd="0" presId="urn:microsoft.com/office/officeart/2018/2/layout/IconVerticalSolidList"/>
    <dgm:cxn modelId="{2CD78831-738E-46F3-9E4E-B1E7378A3637}" type="presParOf" srcId="{601D00E2-7638-49D7-9C9E-C1C5C427C1DE}" destId="{2AD6D902-A155-4F82-A911-429FC7CC0D36}" srcOrd="2" destOrd="0" presId="urn:microsoft.com/office/officeart/2018/2/layout/IconVerticalSolidList"/>
    <dgm:cxn modelId="{DE9E771D-FD41-42F8-AA43-44E8A6DA2DE7}" type="presParOf" srcId="{601D00E2-7638-49D7-9C9E-C1C5C427C1DE}" destId="{659C54E0-030C-4C37-909B-E50E05750F3A}" srcOrd="3" destOrd="0" presId="urn:microsoft.com/office/officeart/2018/2/layout/IconVerticalSolidList"/>
    <dgm:cxn modelId="{D4E6250D-33C1-4303-AEBC-0AD4E46D1F9A}" type="presParOf" srcId="{21BB5C99-1340-4E69-ADF7-2DBCCE513B79}" destId="{3BE9C1C1-2630-4002-BA1B-EE217D53A142}" srcOrd="7" destOrd="0" presId="urn:microsoft.com/office/officeart/2018/2/layout/IconVerticalSolidList"/>
    <dgm:cxn modelId="{4353853C-96FB-4057-BFE8-44D32461ED88}" type="presParOf" srcId="{21BB5C99-1340-4E69-ADF7-2DBCCE513B79}" destId="{D1320900-3C09-43F1-8895-D16F439A18AF}" srcOrd="8" destOrd="0" presId="urn:microsoft.com/office/officeart/2018/2/layout/IconVerticalSolidList"/>
    <dgm:cxn modelId="{6EB241A2-7B12-4201-A927-21B2F657E730}" type="presParOf" srcId="{D1320900-3C09-43F1-8895-D16F439A18AF}" destId="{C603341B-53A2-4171-9086-03D5B6611E79}" srcOrd="0" destOrd="0" presId="urn:microsoft.com/office/officeart/2018/2/layout/IconVerticalSolidList"/>
    <dgm:cxn modelId="{731232FC-FD9A-4835-AD9C-00A926203017}" type="presParOf" srcId="{D1320900-3C09-43F1-8895-D16F439A18AF}" destId="{F9BF431E-F339-4971-BDFB-DFF76A4C215E}" srcOrd="1" destOrd="0" presId="urn:microsoft.com/office/officeart/2018/2/layout/IconVerticalSolidList"/>
    <dgm:cxn modelId="{17679792-C191-4A8B-B8D8-592FF6118C56}" type="presParOf" srcId="{D1320900-3C09-43F1-8895-D16F439A18AF}" destId="{A6A60451-7FBA-4B58-BBC1-E4F55F876CD3}" srcOrd="2" destOrd="0" presId="urn:microsoft.com/office/officeart/2018/2/layout/IconVerticalSolidList"/>
    <dgm:cxn modelId="{45DB612D-79CB-4830-AB23-AAE99207846A}" type="presParOf" srcId="{D1320900-3C09-43F1-8895-D16F439A18AF}" destId="{1C992D70-9038-4AAD-B8D4-F7272DE6433A}" srcOrd="3" destOrd="0" presId="urn:microsoft.com/office/officeart/2018/2/layout/IconVerticalSolidList"/>
    <dgm:cxn modelId="{74BAD96E-EDA6-45B7-8B30-88CE70CAF5FA}" type="presParOf" srcId="{21BB5C99-1340-4E69-ADF7-2DBCCE513B79}" destId="{00217B5B-0FC4-44C8-BC1F-31780BDB3F9F}" srcOrd="9" destOrd="0" presId="urn:microsoft.com/office/officeart/2018/2/layout/IconVerticalSolidList"/>
    <dgm:cxn modelId="{054274D8-E81A-4B8A-9F85-DDA79463F1BE}" type="presParOf" srcId="{21BB5C99-1340-4E69-ADF7-2DBCCE513B79}" destId="{2A0C897F-47AC-43D4-8158-C2ACA2E09D39}" srcOrd="10" destOrd="0" presId="urn:microsoft.com/office/officeart/2018/2/layout/IconVerticalSolidList"/>
    <dgm:cxn modelId="{3C2D39B8-4CD3-47B1-9063-845740E99145}" type="presParOf" srcId="{2A0C897F-47AC-43D4-8158-C2ACA2E09D39}" destId="{8E13FBD5-6591-45C0-B3D0-3755E2317AC7}" srcOrd="0" destOrd="0" presId="urn:microsoft.com/office/officeart/2018/2/layout/IconVerticalSolidList"/>
    <dgm:cxn modelId="{3E7EC874-76C8-4ECE-A8E3-0B8AC62F1EC6}" type="presParOf" srcId="{2A0C897F-47AC-43D4-8158-C2ACA2E09D39}" destId="{003C4A44-8833-44D5-A2DE-CCE172CE277C}" srcOrd="1" destOrd="0" presId="urn:microsoft.com/office/officeart/2018/2/layout/IconVerticalSolidList"/>
    <dgm:cxn modelId="{2EBA097E-705B-4939-9480-321EB14A0483}" type="presParOf" srcId="{2A0C897F-47AC-43D4-8158-C2ACA2E09D39}" destId="{266E9BBE-4F40-4A30-B009-7EE91F211789}" srcOrd="2" destOrd="0" presId="urn:microsoft.com/office/officeart/2018/2/layout/IconVerticalSolidList"/>
    <dgm:cxn modelId="{F98065BF-6691-4FBE-8882-414AC700CCB6}" type="presParOf" srcId="{2A0C897F-47AC-43D4-8158-C2ACA2E09D39}" destId="{7F421DFB-6FA2-42B9-B325-025525502B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C1218-205B-48AF-AA97-5A2F010CC847}">
      <dsp:nvSpPr>
        <dsp:cNvPr id="0" name=""/>
        <dsp:cNvSpPr/>
      </dsp:nvSpPr>
      <dsp:spPr>
        <a:xfrm>
          <a:off x="0" y="642"/>
          <a:ext cx="9295409" cy="15044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F8710-F5B8-46DE-8F6F-41211A5DF835}">
      <dsp:nvSpPr>
        <dsp:cNvPr id="0" name=""/>
        <dsp:cNvSpPr/>
      </dsp:nvSpPr>
      <dsp:spPr>
        <a:xfrm>
          <a:off x="455088" y="339138"/>
          <a:ext cx="827434" cy="827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96B86-9237-4C8C-91CA-1BC09C827EF4}">
      <dsp:nvSpPr>
        <dsp:cNvPr id="0" name=""/>
        <dsp:cNvSpPr/>
      </dsp:nvSpPr>
      <dsp:spPr>
        <a:xfrm>
          <a:off x="1737612" y="642"/>
          <a:ext cx="7557796" cy="150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18" tIns="159218" rIns="159218" bIns="1592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Dr. Robert Ragan (UMD) developed QuickBasic-based GISHydro tool for SHA</a:t>
          </a:r>
          <a:endParaRPr lang="en-US" sz="2500" kern="1200" dirty="0"/>
        </a:p>
      </dsp:txBody>
      <dsp:txXfrm>
        <a:off x="1737612" y="642"/>
        <a:ext cx="7557796" cy="1504426"/>
      </dsp:txXfrm>
    </dsp:sp>
    <dsp:sp modelId="{09D759D5-3DCE-4DE6-993F-FC9CE6FEBFC1}">
      <dsp:nvSpPr>
        <dsp:cNvPr id="0" name=""/>
        <dsp:cNvSpPr/>
      </dsp:nvSpPr>
      <dsp:spPr>
        <a:xfrm>
          <a:off x="0" y="1881175"/>
          <a:ext cx="9295409" cy="15044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E6241-BA50-4F09-B34D-38D762F8A3BB}">
      <dsp:nvSpPr>
        <dsp:cNvPr id="0" name=""/>
        <dsp:cNvSpPr/>
      </dsp:nvSpPr>
      <dsp:spPr>
        <a:xfrm>
          <a:off x="455088" y="2219671"/>
          <a:ext cx="827434" cy="827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D7A6E-BF29-4751-BE9B-6DA7BCDD6048}">
      <dsp:nvSpPr>
        <dsp:cNvPr id="0" name=""/>
        <dsp:cNvSpPr/>
      </dsp:nvSpPr>
      <dsp:spPr>
        <a:xfrm>
          <a:off x="1737612" y="1881175"/>
          <a:ext cx="7557796" cy="150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18" tIns="159218" rIns="159218" bIns="1592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Contained land use and soils data for Maryland</a:t>
          </a:r>
          <a:endParaRPr lang="en-US" sz="2500" kern="1200"/>
        </a:p>
      </dsp:txBody>
      <dsp:txXfrm>
        <a:off x="1737612" y="1881175"/>
        <a:ext cx="7557796" cy="1504426"/>
      </dsp:txXfrm>
    </dsp:sp>
    <dsp:sp modelId="{74EC1B87-8010-40DD-BF9F-515639F392C4}">
      <dsp:nvSpPr>
        <dsp:cNvPr id="0" name=""/>
        <dsp:cNvSpPr/>
      </dsp:nvSpPr>
      <dsp:spPr>
        <a:xfrm>
          <a:off x="0" y="3761708"/>
          <a:ext cx="9295409" cy="15044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92A5B-90D2-4FB0-83E9-B39955077E8E}">
      <dsp:nvSpPr>
        <dsp:cNvPr id="0" name=""/>
        <dsp:cNvSpPr/>
      </dsp:nvSpPr>
      <dsp:spPr>
        <a:xfrm>
          <a:off x="455088" y="4100203"/>
          <a:ext cx="827434" cy="827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28C54-81A9-4973-9C71-E4364628237F}">
      <dsp:nvSpPr>
        <dsp:cNvPr id="0" name=""/>
        <dsp:cNvSpPr/>
      </dsp:nvSpPr>
      <dsp:spPr>
        <a:xfrm>
          <a:off x="1737612" y="3761708"/>
          <a:ext cx="7557796" cy="150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18" tIns="159218" rIns="159218" bIns="1592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Enabled rapid, automated hydrologic analyses</a:t>
          </a:r>
          <a:endParaRPr lang="en-US" sz="2500" kern="1200"/>
        </a:p>
      </dsp:txBody>
      <dsp:txXfrm>
        <a:off x="1737612" y="3761708"/>
        <a:ext cx="7557796" cy="1504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DD01A-991B-42DE-ACA7-C668C9FF643B}">
      <dsp:nvSpPr>
        <dsp:cNvPr id="0" name=""/>
        <dsp:cNvSpPr/>
      </dsp:nvSpPr>
      <dsp:spPr>
        <a:xfrm>
          <a:off x="451762" y="861239"/>
          <a:ext cx="733271" cy="733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7200C-8FCD-447B-9C73-D41EC4B71F29}">
      <dsp:nvSpPr>
        <dsp:cNvPr id="0" name=""/>
        <dsp:cNvSpPr/>
      </dsp:nvSpPr>
      <dsp:spPr>
        <a:xfrm>
          <a:off x="3651" y="1839042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On-the-Fly Delineation</a:t>
          </a:r>
        </a:p>
      </dsp:txBody>
      <dsp:txXfrm>
        <a:off x="3651" y="1839042"/>
        <a:ext cx="1629492" cy="651796"/>
      </dsp:txXfrm>
    </dsp:sp>
    <dsp:sp modelId="{B35545A8-BFA3-4E24-A678-B505312FD393}">
      <dsp:nvSpPr>
        <dsp:cNvPr id="0" name=""/>
        <dsp:cNvSpPr/>
      </dsp:nvSpPr>
      <dsp:spPr>
        <a:xfrm>
          <a:off x="2366415" y="861239"/>
          <a:ext cx="733271" cy="733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4AF44-9401-4DA5-A09C-63B285D430F5}">
      <dsp:nvSpPr>
        <dsp:cNvPr id="0" name=""/>
        <dsp:cNvSpPr/>
      </dsp:nvSpPr>
      <dsp:spPr>
        <a:xfrm>
          <a:off x="1918305" y="1839042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Fixed Region Regression Equations (FRRE)</a:t>
          </a:r>
        </a:p>
      </dsp:txBody>
      <dsp:txXfrm>
        <a:off x="1918305" y="1839042"/>
        <a:ext cx="1629492" cy="651796"/>
      </dsp:txXfrm>
    </dsp:sp>
    <dsp:sp modelId="{CE96164B-93E7-4756-910F-6C18AA577271}">
      <dsp:nvSpPr>
        <dsp:cNvPr id="0" name=""/>
        <dsp:cNvSpPr/>
      </dsp:nvSpPr>
      <dsp:spPr>
        <a:xfrm>
          <a:off x="4281068" y="861239"/>
          <a:ext cx="733271" cy="733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2B889-329A-4120-9732-C1F1D9B80048}">
      <dsp:nvSpPr>
        <dsp:cNvPr id="0" name=""/>
        <dsp:cNvSpPr/>
      </dsp:nvSpPr>
      <dsp:spPr>
        <a:xfrm>
          <a:off x="3832958" y="1839042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Time of Concentration</a:t>
          </a:r>
        </a:p>
      </dsp:txBody>
      <dsp:txXfrm>
        <a:off x="3832958" y="1839042"/>
        <a:ext cx="1629492" cy="651796"/>
      </dsp:txXfrm>
    </dsp:sp>
    <dsp:sp modelId="{26152815-5785-4D10-A9C0-9AA239273BA5}">
      <dsp:nvSpPr>
        <dsp:cNvPr id="0" name=""/>
        <dsp:cNvSpPr/>
      </dsp:nvSpPr>
      <dsp:spPr>
        <a:xfrm>
          <a:off x="6195722" y="861239"/>
          <a:ext cx="733271" cy="733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964E9-89C5-4BDE-9D79-0F1C3D362F27}">
      <dsp:nvSpPr>
        <dsp:cNvPr id="0" name=""/>
        <dsp:cNvSpPr/>
      </dsp:nvSpPr>
      <dsp:spPr>
        <a:xfrm>
          <a:off x="5747611" y="1839042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Download GIS Features</a:t>
          </a:r>
        </a:p>
      </dsp:txBody>
      <dsp:txXfrm>
        <a:off x="5747611" y="1839042"/>
        <a:ext cx="1629492" cy="651796"/>
      </dsp:txXfrm>
    </dsp:sp>
    <dsp:sp modelId="{79453EAD-B540-4354-8280-A10A1B0E937F}">
      <dsp:nvSpPr>
        <dsp:cNvPr id="0" name=""/>
        <dsp:cNvSpPr/>
      </dsp:nvSpPr>
      <dsp:spPr>
        <a:xfrm>
          <a:off x="8110375" y="861239"/>
          <a:ext cx="733271" cy="7332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F0846-E56C-4F6B-837E-ACF670AA50E4}">
      <dsp:nvSpPr>
        <dsp:cNvPr id="0" name=""/>
        <dsp:cNvSpPr/>
      </dsp:nvSpPr>
      <dsp:spPr>
        <a:xfrm>
          <a:off x="7662265" y="1839042"/>
          <a:ext cx="1629492" cy="65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And more …</a:t>
          </a:r>
        </a:p>
      </dsp:txBody>
      <dsp:txXfrm>
        <a:off x="7662265" y="1839042"/>
        <a:ext cx="1629492" cy="651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7620F-0890-4809-A00D-12916BC94313}">
      <dsp:nvSpPr>
        <dsp:cNvPr id="0" name=""/>
        <dsp:cNvSpPr/>
      </dsp:nvSpPr>
      <dsp:spPr>
        <a:xfrm>
          <a:off x="2974530" y="2635"/>
          <a:ext cx="3346347" cy="1267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GISHydroNXT has been deprecated and is no longer available online</a:t>
          </a:r>
        </a:p>
      </dsp:txBody>
      <dsp:txXfrm>
        <a:off x="3036420" y="64525"/>
        <a:ext cx="3222567" cy="1144052"/>
      </dsp:txXfrm>
    </dsp:sp>
    <dsp:sp modelId="{50F8DF58-8AC0-4812-A19F-686CF588088A}">
      <dsp:nvSpPr>
        <dsp:cNvPr id="0" name=""/>
        <dsp:cNvSpPr/>
      </dsp:nvSpPr>
      <dsp:spPr>
        <a:xfrm>
          <a:off x="2974530" y="1333860"/>
          <a:ext cx="3346347" cy="1267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Datasets and layers are now hosted on ArcGIS Servers (Faster!)</a:t>
          </a:r>
        </a:p>
      </dsp:txBody>
      <dsp:txXfrm>
        <a:off x="3036420" y="1395750"/>
        <a:ext cx="3222567" cy="1144052"/>
      </dsp:txXfrm>
    </dsp:sp>
    <dsp:sp modelId="{E71E2BD0-2FA7-4102-B226-B25C5CB4DA6F}">
      <dsp:nvSpPr>
        <dsp:cNvPr id="0" name=""/>
        <dsp:cNvSpPr/>
      </dsp:nvSpPr>
      <dsp:spPr>
        <a:xfrm>
          <a:off x="2974530" y="2665084"/>
          <a:ext cx="3346347" cy="1267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Improved and enhanced geoprocessing capabilities</a:t>
          </a:r>
        </a:p>
      </dsp:txBody>
      <dsp:txXfrm>
        <a:off x="3036420" y="2726974"/>
        <a:ext cx="3222567" cy="1144052"/>
      </dsp:txXfrm>
    </dsp:sp>
    <dsp:sp modelId="{E36D3AC6-CD03-4E6D-86EF-62CFCE08D595}">
      <dsp:nvSpPr>
        <dsp:cNvPr id="0" name=""/>
        <dsp:cNvSpPr/>
      </dsp:nvSpPr>
      <dsp:spPr>
        <a:xfrm>
          <a:off x="2974530" y="3996308"/>
          <a:ext cx="3346347" cy="1267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Updated Fixed Region Regression Equations</a:t>
          </a:r>
        </a:p>
      </dsp:txBody>
      <dsp:txXfrm>
        <a:off x="3036420" y="4058198"/>
        <a:ext cx="3222567" cy="11440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68619-7BFB-4981-B11D-11E51EADBAD0}">
      <dsp:nvSpPr>
        <dsp:cNvPr id="0" name=""/>
        <dsp:cNvSpPr/>
      </dsp:nvSpPr>
      <dsp:spPr>
        <a:xfrm>
          <a:off x="0" y="6566"/>
          <a:ext cx="9295409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Issues with user access through NXT platform</a:t>
          </a:r>
          <a:endParaRPr lang="en-US" sz="2500" kern="1200" dirty="0"/>
        </a:p>
      </dsp:txBody>
      <dsp:txXfrm>
        <a:off x="48481" y="55047"/>
        <a:ext cx="9198447" cy="896166"/>
      </dsp:txXfrm>
    </dsp:sp>
    <dsp:sp modelId="{F31C1DEC-E155-44DA-A405-780E468ED8F9}">
      <dsp:nvSpPr>
        <dsp:cNvPr id="0" name=""/>
        <dsp:cNvSpPr/>
      </dsp:nvSpPr>
      <dsp:spPr>
        <a:xfrm>
          <a:off x="0" y="1071695"/>
          <a:ext cx="9295409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Need for more open and easy access</a:t>
          </a:r>
          <a:endParaRPr lang="en-US" sz="2500" kern="1200"/>
        </a:p>
      </dsp:txBody>
      <dsp:txXfrm>
        <a:off x="48481" y="1120176"/>
        <a:ext cx="9198447" cy="896166"/>
      </dsp:txXfrm>
    </dsp:sp>
    <dsp:sp modelId="{2D648691-4E6C-4DD0-B86B-F67511E5CD6C}">
      <dsp:nvSpPr>
        <dsp:cNvPr id="0" name=""/>
        <dsp:cNvSpPr/>
      </dsp:nvSpPr>
      <dsp:spPr>
        <a:xfrm>
          <a:off x="0" y="2136824"/>
          <a:ext cx="9295409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GISHydroWEB cannot create maps on the fly like ArcMap</a:t>
          </a:r>
          <a:endParaRPr lang="en-US" sz="2500" kern="1200" dirty="0"/>
        </a:p>
      </dsp:txBody>
      <dsp:txXfrm>
        <a:off x="48481" y="2185305"/>
        <a:ext cx="9198447" cy="896166"/>
      </dsp:txXfrm>
    </dsp:sp>
    <dsp:sp modelId="{B045E752-CD9F-4EE9-B510-045C6573B122}">
      <dsp:nvSpPr>
        <dsp:cNvPr id="0" name=""/>
        <dsp:cNvSpPr/>
      </dsp:nvSpPr>
      <dsp:spPr>
        <a:xfrm>
          <a:off x="0" y="3201952"/>
          <a:ext cx="9295409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Users can download project layers and create maps locally</a:t>
          </a:r>
          <a:endParaRPr lang="en-US" sz="2500" kern="1200"/>
        </a:p>
      </dsp:txBody>
      <dsp:txXfrm>
        <a:off x="48481" y="3250433"/>
        <a:ext cx="9198447" cy="896166"/>
      </dsp:txXfrm>
    </dsp:sp>
    <dsp:sp modelId="{4F2ED27B-7D49-4781-8D52-539A795BDA00}">
      <dsp:nvSpPr>
        <dsp:cNvPr id="0" name=""/>
        <dsp:cNvSpPr/>
      </dsp:nvSpPr>
      <dsp:spPr>
        <a:xfrm>
          <a:off x="0" y="4267081"/>
          <a:ext cx="9295409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Nicer and more straightforward interface compared to ArcMap toolbar</a:t>
          </a:r>
          <a:endParaRPr lang="en-US" sz="2500" kern="1200"/>
        </a:p>
      </dsp:txBody>
      <dsp:txXfrm>
        <a:off x="48481" y="4315562"/>
        <a:ext cx="9198447" cy="896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C3B94-229E-406A-B7F4-39452227A476}">
      <dsp:nvSpPr>
        <dsp:cNvPr id="0" name=""/>
        <dsp:cNvSpPr/>
      </dsp:nvSpPr>
      <dsp:spPr>
        <a:xfrm>
          <a:off x="0" y="1421"/>
          <a:ext cx="8691068" cy="720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1FF2B-7D2F-4D58-9F84-9B8E3C417D29}">
      <dsp:nvSpPr>
        <dsp:cNvPr id="0" name=""/>
        <dsp:cNvSpPr/>
      </dsp:nvSpPr>
      <dsp:spPr>
        <a:xfrm>
          <a:off x="217972" y="163550"/>
          <a:ext cx="396314" cy="396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6C1F9-6E7A-4496-B7ED-FADF2BCE35FC}">
      <dsp:nvSpPr>
        <dsp:cNvPr id="0" name=""/>
        <dsp:cNvSpPr/>
      </dsp:nvSpPr>
      <dsp:spPr>
        <a:xfrm>
          <a:off x="832260" y="1421"/>
          <a:ext cx="7858807" cy="72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60" tIns="76260" rIns="76260" bIns="762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More personalized to meet Maryland SHA standards</a:t>
          </a:r>
          <a:endParaRPr lang="en-US" sz="2200" kern="1200" dirty="0"/>
        </a:p>
      </dsp:txBody>
      <dsp:txXfrm>
        <a:off x="832260" y="1421"/>
        <a:ext cx="7858807" cy="720571"/>
      </dsp:txXfrm>
    </dsp:sp>
    <dsp:sp modelId="{C680FA51-B9BC-417E-AA8A-0A64E823F635}">
      <dsp:nvSpPr>
        <dsp:cNvPr id="0" name=""/>
        <dsp:cNvSpPr/>
      </dsp:nvSpPr>
      <dsp:spPr>
        <a:xfrm>
          <a:off x="0" y="902136"/>
          <a:ext cx="8691068" cy="720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805FD-9E80-4F63-ADAF-D0BD92B9AE54}">
      <dsp:nvSpPr>
        <dsp:cNvPr id="0" name=""/>
        <dsp:cNvSpPr/>
      </dsp:nvSpPr>
      <dsp:spPr>
        <a:xfrm>
          <a:off x="217972" y="1064264"/>
          <a:ext cx="396314" cy="396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2432-17D2-43C8-B3D1-224CE40F17E3}">
      <dsp:nvSpPr>
        <dsp:cNvPr id="0" name=""/>
        <dsp:cNvSpPr/>
      </dsp:nvSpPr>
      <dsp:spPr>
        <a:xfrm>
          <a:off x="832260" y="902136"/>
          <a:ext cx="7858807" cy="72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60" tIns="76260" rIns="76260" bIns="762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Fast integration of updates</a:t>
          </a:r>
          <a:endParaRPr lang="en-US" sz="2200" kern="1200" dirty="0"/>
        </a:p>
      </dsp:txBody>
      <dsp:txXfrm>
        <a:off x="832260" y="902136"/>
        <a:ext cx="7858807" cy="720571"/>
      </dsp:txXfrm>
    </dsp:sp>
    <dsp:sp modelId="{2B358385-C441-4C06-A11C-73073CE43CE6}">
      <dsp:nvSpPr>
        <dsp:cNvPr id="0" name=""/>
        <dsp:cNvSpPr/>
      </dsp:nvSpPr>
      <dsp:spPr>
        <a:xfrm>
          <a:off x="0" y="1802850"/>
          <a:ext cx="8691068" cy="720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EBD69-D565-428A-93C3-4AA27952AE50}">
      <dsp:nvSpPr>
        <dsp:cNvPr id="0" name=""/>
        <dsp:cNvSpPr/>
      </dsp:nvSpPr>
      <dsp:spPr>
        <a:xfrm>
          <a:off x="217972" y="1964979"/>
          <a:ext cx="396314" cy="396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66A00-EB82-4454-8C0C-216056846361}">
      <dsp:nvSpPr>
        <dsp:cNvPr id="0" name=""/>
        <dsp:cNvSpPr/>
      </dsp:nvSpPr>
      <dsp:spPr>
        <a:xfrm>
          <a:off x="832260" y="1802850"/>
          <a:ext cx="7858807" cy="72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60" tIns="76260" rIns="76260" bIns="762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Features such as </a:t>
          </a:r>
          <a:r>
            <a:rPr lang="en-US" sz="2200" kern="1200" dirty="0"/>
            <a:t>computing Tc and</a:t>
          </a:r>
          <a:r>
            <a:rPr lang="en-US" sz="2200" b="0" i="0" kern="1200" dirty="0"/>
            <a:t> running WinTR-20</a:t>
          </a:r>
          <a:endParaRPr lang="en-US" sz="2200" kern="1200" dirty="0"/>
        </a:p>
      </dsp:txBody>
      <dsp:txXfrm>
        <a:off x="832260" y="1802850"/>
        <a:ext cx="7858807" cy="720571"/>
      </dsp:txXfrm>
    </dsp:sp>
    <dsp:sp modelId="{B80D3623-5F74-46B2-9866-9F23854ED765}">
      <dsp:nvSpPr>
        <dsp:cNvPr id="0" name=""/>
        <dsp:cNvSpPr/>
      </dsp:nvSpPr>
      <dsp:spPr>
        <a:xfrm>
          <a:off x="0" y="2703564"/>
          <a:ext cx="8691068" cy="720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4766C-6804-4C4A-B77F-612DAA397F02}">
      <dsp:nvSpPr>
        <dsp:cNvPr id="0" name=""/>
        <dsp:cNvSpPr/>
      </dsp:nvSpPr>
      <dsp:spPr>
        <a:xfrm>
          <a:off x="217972" y="2865693"/>
          <a:ext cx="396314" cy="3963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C54E0-030C-4C37-909B-E50E05750F3A}">
      <dsp:nvSpPr>
        <dsp:cNvPr id="0" name=""/>
        <dsp:cNvSpPr/>
      </dsp:nvSpPr>
      <dsp:spPr>
        <a:xfrm>
          <a:off x="832260" y="2703564"/>
          <a:ext cx="7858807" cy="72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60" tIns="76260" rIns="76260" bIns="762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SS </a:t>
          </a:r>
          <a:r>
            <a:rPr lang="en-US" sz="2200" kern="1200" dirty="0"/>
            <a:t>Regression Equations are dated from 2010</a:t>
          </a:r>
        </a:p>
      </dsp:txBody>
      <dsp:txXfrm>
        <a:off x="832260" y="2703564"/>
        <a:ext cx="7858807" cy="720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C3B94-229E-406A-B7F4-39452227A476}">
      <dsp:nvSpPr>
        <dsp:cNvPr id="0" name=""/>
        <dsp:cNvSpPr/>
      </dsp:nvSpPr>
      <dsp:spPr>
        <a:xfrm>
          <a:off x="0" y="1108"/>
          <a:ext cx="8691068" cy="4721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1FF2B-7D2F-4D58-9F84-9B8E3C417D29}">
      <dsp:nvSpPr>
        <dsp:cNvPr id="0" name=""/>
        <dsp:cNvSpPr/>
      </dsp:nvSpPr>
      <dsp:spPr>
        <a:xfrm>
          <a:off x="142835" y="107349"/>
          <a:ext cx="259701" cy="259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6C1F9-6E7A-4496-B7ED-FADF2BCE35FC}">
      <dsp:nvSpPr>
        <dsp:cNvPr id="0" name=""/>
        <dsp:cNvSpPr/>
      </dsp:nvSpPr>
      <dsp:spPr>
        <a:xfrm>
          <a:off x="545373" y="1108"/>
          <a:ext cx="8145694" cy="47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3" tIns="49973" rIns="49973" bIns="4997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Comprehensive and accurate documentation</a:t>
          </a:r>
        </a:p>
      </dsp:txBody>
      <dsp:txXfrm>
        <a:off x="545373" y="1108"/>
        <a:ext cx="8145694" cy="472185"/>
      </dsp:txXfrm>
    </dsp:sp>
    <dsp:sp modelId="{C680FA51-B9BC-417E-AA8A-0A64E823F635}">
      <dsp:nvSpPr>
        <dsp:cNvPr id="0" name=""/>
        <dsp:cNvSpPr/>
      </dsp:nvSpPr>
      <dsp:spPr>
        <a:xfrm>
          <a:off x="0" y="591339"/>
          <a:ext cx="8691068" cy="4721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805FD-9E80-4F63-ADAF-D0BD92B9AE54}">
      <dsp:nvSpPr>
        <dsp:cNvPr id="0" name=""/>
        <dsp:cNvSpPr/>
      </dsp:nvSpPr>
      <dsp:spPr>
        <a:xfrm>
          <a:off x="142835" y="697581"/>
          <a:ext cx="259701" cy="259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2432-17D2-43C8-B3D1-224CE40F17E3}">
      <dsp:nvSpPr>
        <dsp:cNvPr id="0" name=""/>
        <dsp:cNvSpPr/>
      </dsp:nvSpPr>
      <dsp:spPr>
        <a:xfrm>
          <a:off x="545373" y="591339"/>
          <a:ext cx="8145694" cy="47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3" tIns="49973" rIns="49973" bIns="4997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Metadata and data access</a:t>
          </a:r>
        </a:p>
      </dsp:txBody>
      <dsp:txXfrm>
        <a:off x="545373" y="591339"/>
        <a:ext cx="8145694" cy="472185"/>
      </dsp:txXfrm>
    </dsp:sp>
    <dsp:sp modelId="{2B358385-C441-4C06-A11C-73073CE43CE6}">
      <dsp:nvSpPr>
        <dsp:cNvPr id="0" name=""/>
        <dsp:cNvSpPr/>
      </dsp:nvSpPr>
      <dsp:spPr>
        <a:xfrm>
          <a:off x="0" y="1181570"/>
          <a:ext cx="8691068" cy="4721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EBD69-D565-428A-93C3-4AA27952AE50}">
      <dsp:nvSpPr>
        <dsp:cNvPr id="0" name=""/>
        <dsp:cNvSpPr/>
      </dsp:nvSpPr>
      <dsp:spPr>
        <a:xfrm>
          <a:off x="142835" y="1287812"/>
          <a:ext cx="259701" cy="259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66A00-EB82-4454-8C0C-216056846361}">
      <dsp:nvSpPr>
        <dsp:cNvPr id="0" name=""/>
        <dsp:cNvSpPr/>
      </dsp:nvSpPr>
      <dsp:spPr>
        <a:xfrm>
          <a:off x="545373" y="1181570"/>
          <a:ext cx="8145694" cy="47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3" tIns="49973" rIns="49973" bIns="4997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Implement the latest updates to the FRRE</a:t>
          </a:r>
        </a:p>
      </dsp:txBody>
      <dsp:txXfrm>
        <a:off x="545373" y="1181570"/>
        <a:ext cx="8145694" cy="472185"/>
      </dsp:txXfrm>
    </dsp:sp>
    <dsp:sp modelId="{B80D3623-5F74-46B2-9866-9F23854ED765}">
      <dsp:nvSpPr>
        <dsp:cNvPr id="0" name=""/>
        <dsp:cNvSpPr/>
      </dsp:nvSpPr>
      <dsp:spPr>
        <a:xfrm>
          <a:off x="0" y="1771802"/>
          <a:ext cx="8691068" cy="4721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4766C-6804-4C4A-B77F-612DAA397F02}">
      <dsp:nvSpPr>
        <dsp:cNvPr id="0" name=""/>
        <dsp:cNvSpPr/>
      </dsp:nvSpPr>
      <dsp:spPr>
        <a:xfrm>
          <a:off x="142835" y="1878043"/>
          <a:ext cx="259701" cy="2597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C54E0-030C-4C37-909B-E50E05750F3A}">
      <dsp:nvSpPr>
        <dsp:cNvPr id="0" name=""/>
        <dsp:cNvSpPr/>
      </dsp:nvSpPr>
      <dsp:spPr>
        <a:xfrm>
          <a:off x="545373" y="1771802"/>
          <a:ext cx="8145694" cy="47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3" tIns="49973" rIns="49973" bIns="4997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Collaborate closely with SHA IT staff to provide better user support.</a:t>
          </a:r>
        </a:p>
      </dsp:txBody>
      <dsp:txXfrm>
        <a:off x="545373" y="1771802"/>
        <a:ext cx="8145694" cy="472185"/>
      </dsp:txXfrm>
    </dsp:sp>
    <dsp:sp modelId="{C603341B-53A2-4171-9086-03D5B6611E79}">
      <dsp:nvSpPr>
        <dsp:cNvPr id="0" name=""/>
        <dsp:cNvSpPr/>
      </dsp:nvSpPr>
      <dsp:spPr>
        <a:xfrm>
          <a:off x="0" y="2364252"/>
          <a:ext cx="8691068" cy="4721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F431E-F339-4971-BDFB-DFF76A4C215E}">
      <dsp:nvSpPr>
        <dsp:cNvPr id="0" name=""/>
        <dsp:cNvSpPr/>
      </dsp:nvSpPr>
      <dsp:spPr>
        <a:xfrm>
          <a:off x="142835" y="2468275"/>
          <a:ext cx="259701" cy="2597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92D70-9038-4AAD-B8D4-F7272DE6433A}">
      <dsp:nvSpPr>
        <dsp:cNvPr id="0" name=""/>
        <dsp:cNvSpPr/>
      </dsp:nvSpPr>
      <dsp:spPr>
        <a:xfrm>
          <a:off x="545373" y="2362033"/>
          <a:ext cx="8145694" cy="47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3" tIns="49973" rIns="49973" bIns="4997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Formalize GISHydroWEB as an official tool!</a:t>
          </a:r>
        </a:p>
      </dsp:txBody>
      <dsp:txXfrm>
        <a:off x="545373" y="2362033"/>
        <a:ext cx="8145694" cy="472185"/>
      </dsp:txXfrm>
    </dsp:sp>
    <dsp:sp modelId="{8E13FBD5-6591-45C0-B3D0-3755E2317AC7}">
      <dsp:nvSpPr>
        <dsp:cNvPr id="0" name=""/>
        <dsp:cNvSpPr/>
      </dsp:nvSpPr>
      <dsp:spPr>
        <a:xfrm>
          <a:off x="0" y="2952264"/>
          <a:ext cx="8691068" cy="4721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C4A44-8833-44D5-A2DE-CCE172CE277C}">
      <dsp:nvSpPr>
        <dsp:cNvPr id="0" name=""/>
        <dsp:cNvSpPr/>
      </dsp:nvSpPr>
      <dsp:spPr>
        <a:xfrm>
          <a:off x="142835" y="3058506"/>
          <a:ext cx="259701" cy="2597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21DFB-6FA2-42B9-B325-025525502B64}">
      <dsp:nvSpPr>
        <dsp:cNvPr id="0" name=""/>
        <dsp:cNvSpPr/>
      </dsp:nvSpPr>
      <dsp:spPr>
        <a:xfrm>
          <a:off x="545373" y="2952264"/>
          <a:ext cx="8145694" cy="47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3" tIns="49973" rIns="49973" bIns="4997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Update Ultimate Land Use</a:t>
          </a:r>
        </a:p>
      </dsp:txBody>
      <dsp:txXfrm>
        <a:off x="545373" y="2952264"/>
        <a:ext cx="8145694" cy="472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960A3-8D62-8346-B25A-09291D1A937A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5B599-AA95-1644-997B-C5E152CB2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5B599-AA95-1644-997B-C5E152CB2B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6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5B599-AA95-1644-997B-C5E152CB2B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7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ABF7F-5D4C-4024-B1FB-835723CE7D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76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3BE7EFE-F3A2-0C4A-9C64-13BA5C1504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494" y="1170805"/>
            <a:ext cx="8312727" cy="66805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>
                <a:solidFill>
                  <a:srgbClr val="002855"/>
                </a:solidFill>
                <a:latin typeface="+mj-lt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4DBFC0-772A-DF41-8D97-F3253C8597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494" y="2008898"/>
            <a:ext cx="8312727" cy="1611085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>
                <a:solidFill>
                  <a:srgbClr val="002855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689200BF-3A52-214C-A3AF-B65E382F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4494" y="3790018"/>
            <a:ext cx="8312727" cy="41380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90918E"/>
                </a:solidFill>
              </a:defRPr>
            </a:lvl1pPr>
          </a:lstStyle>
          <a:p>
            <a:fld id="{75F13AA8-1FCC-4A4C-8BD0-6410DD7C6412}" type="datetime4">
              <a:rPr lang="en-US" smtClean="0"/>
              <a:pPr/>
              <a:t>July 18,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7593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F91B888-8584-4948-A2EF-1F30C9CD7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126" y="1148042"/>
            <a:ext cx="9281755" cy="808350"/>
          </a:xfrm>
          <a:prstGeom prst="rect">
            <a:avLst/>
          </a:prstGeom>
        </p:spPr>
        <p:txBody>
          <a:bodyPr/>
          <a:lstStyle>
            <a:lvl1pPr algn="l">
              <a:buNone/>
              <a:defRPr sz="3960">
                <a:solidFill>
                  <a:srgbClr val="002855"/>
                </a:solidFill>
                <a:latin typeface="+mj-lt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9B0FC55-73EF-BC4F-9385-B4A541F909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126" y="2253112"/>
            <a:ext cx="9281755" cy="1201289"/>
          </a:xfrm>
          <a:prstGeom prst="rect">
            <a:avLst/>
          </a:prstGeom>
        </p:spPr>
        <p:txBody>
          <a:bodyPr/>
          <a:lstStyle>
            <a:lvl1pPr algn="l">
              <a:buNone/>
              <a:defRPr sz="2310">
                <a:solidFill>
                  <a:srgbClr val="002855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4F6ADA26-85E4-A642-B771-7C136533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126" y="4318002"/>
            <a:ext cx="2263140" cy="413808"/>
          </a:xfrm>
          <a:prstGeom prst="rect">
            <a:avLst/>
          </a:prstGeom>
        </p:spPr>
        <p:txBody>
          <a:bodyPr/>
          <a:lstStyle>
            <a:lvl1pPr algn="l">
              <a:defRPr sz="1485">
                <a:solidFill>
                  <a:srgbClr val="90918E"/>
                </a:solidFill>
              </a:defRPr>
            </a:lvl1pPr>
          </a:lstStyle>
          <a:p>
            <a:fld id="{75F13AA8-1FCC-4A4C-8BD0-6410DD7C6412}" type="datetime4">
              <a:rPr lang="en-US" smtClean="0"/>
              <a:pPr/>
              <a:t>July 18,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1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413809"/>
            <a:ext cx="7916684" cy="821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F25E-2455-4B4A-A1B5-671BB550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95" y="1547382"/>
            <a:ext cx="9280769" cy="52809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1A2F1-09FD-5941-B068-428ACE10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7630" y="7203864"/>
            <a:ext cx="2263140" cy="413808"/>
          </a:xfrm>
          <a:prstGeom prst="rect">
            <a:avLst/>
          </a:prstGeom>
        </p:spPr>
        <p:txBody>
          <a:bodyPr/>
          <a:lstStyle>
            <a:lvl1pPr algn="ctr">
              <a:defRPr sz="1155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55"/>
          </a:p>
        </p:txBody>
      </p:sp>
    </p:spTree>
    <p:extLst>
      <p:ext uri="{BB962C8B-B14F-4D97-AF65-F5344CB8AC3E}">
        <p14:creationId xmlns:p14="http://schemas.microsoft.com/office/powerpoint/2010/main" val="121283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413809"/>
            <a:ext cx="7916684" cy="821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1A2F1-09FD-5941-B068-428ACE10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7630" y="7203864"/>
            <a:ext cx="2263140" cy="413808"/>
          </a:xfrm>
          <a:prstGeom prst="rect">
            <a:avLst/>
          </a:prstGeom>
        </p:spPr>
        <p:txBody>
          <a:bodyPr/>
          <a:lstStyle>
            <a:lvl1pPr algn="ctr">
              <a:defRPr sz="1155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55"/>
          </a:p>
        </p:txBody>
      </p:sp>
    </p:spTree>
    <p:extLst>
      <p:ext uri="{BB962C8B-B14F-4D97-AF65-F5344CB8AC3E}">
        <p14:creationId xmlns:p14="http://schemas.microsoft.com/office/powerpoint/2010/main" val="404403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AB8DD4-3AF0-408D-EB9A-A09C96B10AB3}"/>
              </a:ext>
            </a:extLst>
          </p:cNvPr>
          <p:cNvSpPr/>
          <p:nvPr userDrawn="1"/>
        </p:nvSpPr>
        <p:spPr>
          <a:xfrm>
            <a:off x="289628" y="1064079"/>
            <a:ext cx="9524048" cy="24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4C0DA9-0F0E-2B22-4F3E-4A1175CAA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23647"/>
            <a:ext cx="4298394" cy="35353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47D4F-E53B-3444-86AE-07B2B9D7F9E5}"/>
              </a:ext>
            </a:extLst>
          </p:cNvPr>
          <p:cNvSpPr/>
          <p:nvPr userDrawn="1"/>
        </p:nvSpPr>
        <p:spPr>
          <a:xfrm>
            <a:off x="4298395" y="1288064"/>
            <a:ext cx="5760006" cy="53471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E78CA-6B2E-E808-B559-0BD7EAF0D8BA}"/>
              </a:ext>
            </a:extLst>
          </p:cNvPr>
          <p:cNvSpPr txBox="1"/>
          <p:nvPr userDrawn="1"/>
        </p:nvSpPr>
        <p:spPr>
          <a:xfrm>
            <a:off x="356235" y="1288064"/>
            <a:ext cx="4672965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13"/>
              </a:lnSpc>
            </a:pPr>
            <a:r>
              <a:rPr lang="en-US" sz="3960" b="1">
                <a:solidFill>
                  <a:schemeClr val="tx2"/>
                </a:solidFill>
              </a:rPr>
              <a:t>Today’s </a:t>
            </a:r>
            <a:br>
              <a:rPr lang="en-US" sz="3960" b="1">
                <a:solidFill>
                  <a:schemeClr val="tx2"/>
                </a:solidFill>
              </a:rPr>
            </a:br>
            <a:r>
              <a:rPr lang="en-US" sz="3960" b="1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EB558-180C-4332-956D-67D77F2E452D}"/>
              </a:ext>
            </a:extLst>
          </p:cNvPr>
          <p:cNvSpPr/>
          <p:nvPr userDrawn="1"/>
        </p:nvSpPr>
        <p:spPr>
          <a:xfrm>
            <a:off x="0" y="1314015"/>
            <a:ext cx="188595" cy="1274246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F25E-2455-4B4A-A1B5-671BB5501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687" y="1827467"/>
            <a:ext cx="5062479" cy="4353442"/>
          </a:xfrm>
          <a:prstGeom prst="rect">
            <a:avLst/>
          </a:prstGeom>
        </p:spPr>
        <p:txBody>
          <a:bodyPr/>
          <a:lstStyle>
            <a:lvl1pPr marL="335280" indent="-335280" algn="l" defTabSz="754380" rtl="0" eaLnBrk="1" latinLnBrk="0" hangingPunct="1">
              <a:buFont typeface="+mj-lt"/>
              <a:buAutoNum type="arabicPeriod"/>
              <a:defRPr lang="en-US" sz="264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65785" indent="-282893">
              <a:defRPr lang="en-US" sz="16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471488" lvl="1" indent="-188595" algn="l" defTabSz="754380" rtl="0" eaLnBrk="1" latinLnBrk="0" hangingPunct="1"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825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413809"/>
            <a:ext cx="7916684" cy="821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2271385"/>
            <a:ext cx="9295409" cy="45569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24AB12-DF72-DC4A-9FE7-C947FC87E6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495" y="1561577"/>
            <a:ext cx="9295409" cy="5866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0">
                <a:solidFill>
                  <a:srgbClr val="138DFF"/>
                </a:solidFill>
                <a:latin typeface="+mn-lt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CFC96F2-DC9F-2142-8642-216DC9B8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7630" y="7203864"/>
            <a:ext cx="2263140" cy="413808"/>
          </a:xfrm>
          <a:prstGeom prst="rect">
            <a:avLst/>
          </a:prstGeom>
        </p:spPr>
        <p:txBody>
          <a:bodyPr/>
          <a:lstStyle>
            <a:lvl1pPr algn="ctr">
              <a:defRPr sz="1155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55"/>
          </a:p>
        </p:txBody>
      </p:sp>
    </p:spTree>
    <p:extLst>
      <p:ext uri="{BB962C8B-B14F-4D97-AF65-F5344CB8AC3E}">
        <p14:creationId xmlns:p14="http://schemas.microsoft.com/office/powerpoint/2010/main" val="236394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413809"/>
            <a:ext cx="7916684" cy="821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1561578"/>
            <a:ext cx="4527143" cy="52667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8CD3161-C9AC-494C-9396-EAAF98554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761" y="1561578"/>
            <a:ext cx="4527143" cy="52667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80C15D-ADCC-7D43-AAAA-4D244A5B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7630" y="7203864"/>
            <a:ext cx="2263140" cy="413808"/>
          </a:xfrm>
          <a:prstGeom prst="rect">
            <a:avLst/>
          </a:prstGeom>
        </p:spPr>
        <p:txBody>
          <a:bodyPr/>
          <a:lstStyle>
            <a:lvl1pPr algn="ctr">
              <a:defRPr sz="1155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55"/>
          </a:p>
        </p:txBody>
      </p:sp>
    </p:spTree>
    <p:extLst>
      <p:ext uri="{BB962C8B-B14F-4D97-AF65-F5344CB8AC3E}">
        <p14:creationId xmlns:p14="http://schemas.microsoft.com/office/powerpoint/2010/main" val="382933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413809"/>
            <a:ext cx="7916684" cy="821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2271385"/>
            <a:ext cx="4527143" cy="4556969"/>
          </a:xfrm>
          <a:prstGeom prst="rect">
            <a:avLst/>
          </a:prstGeom>
        </p:spPr>
        <p:txBody>
          <a:bodyPr/>
          <a:lstStyle>
            <a:lvl1pPr>
              <a:defRPr sz="1980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8CD3161-C9AC-494C-9396-EAAF98554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761" y="2271385"/>
            <a:ext cx="4527143" cy="4556969"/>
          </a:xfrm>
          <a:prstGeom prst="rect">
            <a:avLst/>
          </a:prstGeom>
        </p:spPr>
        <p:txBody>
          <a:bodyPr/>
          <a:lstStyle>
            <a:lvl1pPr>
              <a:defRPr sz="1980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24AB12-DF72-DC4A-9FE7-C947FC87E6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495" y="1561577"/>
            <a:ext cx="4527143" cy="5866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0" b="0">
                <a:solidFill>
                  <a:srgbClr val="138DFF"/>
                </a:solidFill>
                <a:latin typeface="+mn-lt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C80DC6A-A976-D947-B810-DC61FC4DC3C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49761" y="1561577"/>
            <a:ext cx="4527143" cy="5866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0" b="0">
                <a:solidFill>
                  <a:srgbClr val="138DFF"/>
                </a:solidFill>
                <a:latin typeface="+mn-lt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9DD914B-CAAE-2A4A-A849-F1D71470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7630" y="7203864"/>
            <a:ext cx="2263140" cy="413808"/>
          </a:xfrm>
          <a:prstGeom prst="rect">
            <a:avLst/>
          </a:prstGeom>
        </p:spPr>
        <p:txBody>
          <a:bodyPr/>
          <a:lstStyle>
            <a:lvl1pPr algn="ctr">
              <a:defRPr sz="1155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55"/>
          </a:p>
        </p:txBody>
      </p:sp>
    </p:spTree>
    <p:extLst>
      <p:ext uri="{BB962C8B-B14F-4D97-AF65-F5344CB8AC3E}">
        <p14:creationId xmlns:p14="http://schemas.microsoft.com/office/powerpoint/2010/main" val="341670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413809"/>
            <a:ext cx="7916684" cy="821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1561578"/>
            <a:ext cx="4527143" cy="52667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E3B0F63-8081-8A4B-850F-ABFF2171D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9764" y="1561579"/>
            <a:ext cx="4533170" cy="5266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C72542-53A6-7E4B-8ED1-186754AF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7630" y="7203864"/>
            <a:ext cx="2263140" cy="413808"/>
          </a:xfrm>
          <a:prstGeom prst="rect">
            <a:avLst/>
          </a:prstGeom>
        </p:spPr>
        <p:txBody>
          <a:bodyPr/>
          <a:lstStyle>
            <a:lvl1pPr algn="ctr">
              <a:defRPr sz="1155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55"/>
          </a:p>
        </p:txBody>
      </p:sp>
    </p:spTree>
    <p:extLst>
      <p:ext uri="{BB962C8B-B14F-4D97-AF65-F5344CB8AC3E}">
        <p14:creationId xmlns:p14="http://schemas.microsoft.com/office/powerpoint/2010/main" val="376948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413809"/>
            <a:ext cx="7916684" cy="821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2271385"/>
            <a:ext cx="4527143" cy="4556969"/>
          </a:xfrm>
          <a:prstGeom prst="rect">
            <a:avLst/>
          </a:prstGeom>
        </p:spPr>
        <p:txBody>
          <a:bodyPr/>
          <a:lstStyle>
            <a:lvl1pPr>
              <a:defRPr sz="1980"/>
            </a:lvl1pPr>
            <a:lvl2pPr>
              <a:defRPr sz="1650"/>
            </a:lvl2pPr>
            <a:lvl3pPr>
              <a:defRPr sz="1485"/>
            </a:lvl3pPr>
            <a:lvl4pPr>
              <a:defRPr sz="1320"/>
            </a:lvl4pPr>
            <a:lvl5pPr>
              <a:defRPr sz="13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24AB12-DF72-DC4A-9FE7-C947FC87E6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495" y="1561577"/>
            <a:ext cx="4527143" cy="5866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0" b="0">
                <a:solidFill>
                  <a:srgbClr val="138DFF"/>
                </a:solidFill>
                <a:latin typeface="+mn-lt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3ABEAC5-8D9D-A247-BCB4-31B479DCD4E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43735" y="1561579"/>
            <a:ext cx="4533170" cy="5266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2267AD-9BCE-A442-A8B7-AEA6C8E4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7630" y="7203864"/>
            <a:ext cx="2263140" cy="413808"/>
          </a:xfrm>
          <a:prstGeom prst="rect">
            <a:avLst/>
          </a:prstGeom>
        </p:spPr>
        <p:txBody>
          <a:bodyPr/>
          <a:lstStyle>
            <a:lvl1pPr algn="ctr">
              <a:defRPr sz="1155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55"/>
          </a:p>
        </p:txBody>
      </p:sp>
    </p:spTree>
    <p:extLst>
      <p:ext uri="{BB962C8B-B14F-4D97-AF65-F5344CB8AC3E}">
        <p14:creationId xmlns:p14="http://schemas.microsoft.com/office/powerpoint/2010/main" val="260346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1B44D7-D027-7249-A9CB-3E8A752CF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119" y="2335970"/>
            <a:ext cx="9281755" cy="772990"/>
          </a:xfrm>
          <a:prstGeom prst="rect">
            <a:avLst/>
          </a:prstGeom>
        </p:spPr>
        <p:txBody>
          <a:bodyPr/>
          <a:lstStyle>
            <a:lvl1pPr algn="ctr">
              <a:buNone/>
              <a:defRPr sz="3960">
                <a:solidFill>
                  <a:srgbClr val="138DFF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ECF4CAF-422B-7245-995D-5930A77C7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119" y="3382407"/>
            <a:ext cx="9281755" cy="2068920"/>
          </a:xfrm>
          <a:prstGeom prst="rect">
            <a:avLst/>
          </a:prstGeom>
        </p:spPr>
        <p:txBody>
          <a:bodyPr/>
          <a:lstStyle>
            <a:lvl1pPr algn="ctr">
              <a:buNone/>
              <a:defRPr sz="2310">
                <a:solidFill>
                  <a:srgbClr val="002855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0B78A3-4990-074F-88A7-164E4155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7630" y="7203864"/>
            <a:ext cx="2263140" cy="413808"/>
          </a:xfrm>
          <a:prstGeom prst="rect">
            <a:avLst/>
          </a:prstGeom>
        </p:spPr>
        <p:txBody>
          <a:bodyPr/>
          <a:lstStyle>
            <a:lvl1pPr algn="ctr">
              <a:defRPr sz="1155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55"/>
          </a:p>
        </p:txBody>
      </p:sp>
    </p:spTree>
    <p:extLst>
      <p:ext uri="{BB962C8B-B14F-4D97-AF65-F5344CB8AC3E}">
        <p14:creationId xmlns:p14="http://schemas.microsoft.com/office/powerpoint/2010/main" val="91989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372746"/>
            <a:ext cx="7916684" cy="9033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1362797"/>
            <a:ext cx="9295409" cy="5266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6C335-D078-9547-8AE1-2FAE70B7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4256" y="7318835"/>
            <a:ext cx="2263140" cy="23358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45583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CAD42E-CC2A-3855-ABB6-3340A8D38D33}"/>
              </a:ext>
            </a:extLst>
          </p:cNvPr>
          <p:cNvSpPr/>
          <p:nvPr userDrawn="1"/>
        </p:nvSpPr>
        <p:spPr>
          <a:xfrm>
            <a:off x="-1" y="0"/>
            <a:ext cx="10058401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090B68C-116A-8D81-FDBA-318CDFFE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9459" y="2418766"/>
            <a:ext cx="6292749" cy="279658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45" b="1"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495682-CD5B-4668-F101-3B96B2AA8478}"/>
              </a:ext>
            </a:extLst>
          </p:cNvPr>
          <p:cNvGrpSpPr/>
          <p:nvPr userDrawn="1"/>
        </p:nvGrpSpPr>
        <p:grpSpPr>
          <a:xfrm>
            <a:off x="616857" y="2418767"/>
            <a:ext cx="2136411" cy="2934868"/>
            <a:chOff x="7082773" y="1630979"/>
            <a:chExt cx="1005840" cy="10058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02D394-99E7-B4FA-8227-AF3302E7A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82773" y="1630979"/>
              <a:ext cx="1005840" cy="1005840"/>
            </a:xfrm>
            <a:prstGeom prst="ellipse">
              <a:avLst/>
            </a:prstGeom>
            <a:noFill/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25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E83795-C379-BCF4-FCB2-288CE9F0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30165" y="1678371"/>
              <a:ext cx="911055" cy="91105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lang="en-US" sz="9488" dirty="0">
                <a:solidFill>
                  <a:srgbClr val="FDFDFD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772D85-FAA0-6811-BF3C-EE6FF996FD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18" y="2557048"/>
            <a:ext cx="1935087" cy="26583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488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835631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1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372746"/>
            <a:ext cx="7916684" cy="9033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2072605"/>
            <a:ext cx="9295409" cy="4556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24AB12-DF72-DC4A-9FE7-C947FC87E6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495" y="1413705"/>
            <a:ext cx="9295409" cy="48483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138DFF"/>
                </a:solidFill>
                <a:latin typeface="+mn-lt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6C335-D078-9547-8AE1-2FAE70B7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4256" y="7318835"/>
            <a:ext cx="2263140" cy="23358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388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372746"/>
            <a:ext cx="7916684" cy="90338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1362798"/>
            <a:ext cx="4527143" cy="5266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8CD3161-C9AC-494C-9396-EAAF98554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761" y="1362798"/>
            <a:ext cx="4527143" cy="5266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61F88-7446-A44B-AF71-586109F3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4256" y="7318835"/>
            <a:ext cx="2263140" cy="23358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2069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372746"/>
            <a:ext cx="7916684" cy="90338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2072605"/>
            <a:ext cx="4527143" cy="4556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8CD3161-C9AC-494C-9396-EAAF98554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761" y="2072605"/>
            <a:ext cx="4527143" cy="4556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24AB12-DF72-DC4A-9FE7-C947FC87E6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495" y="1413705"/>
            <a:ext cx="4527143" cy="48483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300" b="0">
                <a:solidFill>
                  <a:srgbClr val="138DFF"/>
                </a:solidFill>
                <a:latin typeface="+mn-lt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C80DC6A-A976-D947-B810-DC61FC4DC3C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49761" y="1413705"/>
            <a:ext cx="4527143" cy="4848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0">
                <a:solidFill>
                  <a:srgbClr val="138DFF"/>
                </a:solidFill>
                <a:latin typeface="+mn-lt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5FA0C9-C403-954C-B7DD-0D0116BB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4256" y="7318835"/>
            <a:ext cx="2263140" cy="23358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4987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372746"/>
            <a:ext cx="7916684" cy="90338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1362798"/>
            <a:ext cx="4527143" cy="5266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E3B0F63-8081-8A4B-850F-ABFF2171D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9764" y="1362799"/>
            <a:ext cx="4533170" cy="52667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43DD7-ECD7-9A41-BC0E-EC9E7C3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4256" y="7318835"/>
            <a:ext cx="2263140" cy="23358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7671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ED45-B26E-6A4D-BECD-A7673949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6" y="372746"/>
            <a:ext cx="7916684" cy="9033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44DA29-67F9-024C-A525-F9B499927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495" y="2072605"/>
            <a:ext cx="4527143" cy="4556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24AB12-DF72-DC4A-9FE7-C947FC87E6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495" y="1413705"/>
            <a:ext cx="4527143" cy="4848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0">
                <a:solidFill>
                  <a:srgbClr val="138DFF"/>
                </a:solidFill>
                <a:latin typeface="+mn-lt"/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3ABEAC5-8D9D-A247-BCB4-31B479DCD4E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43735" y="1362799"/>
            <a:ext cx="4533170" cy="52667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011EAB-FDA5-B14B-9594-28312744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4256" y="7318835"/>
            <a:ext cx="2263140" cy="23358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81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28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1B44D7-D027-7249-A9CB-3E8A752CF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119" y="2335970"/>
            <a:ext cx="9281755" cy="77299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rgbClr val="138DFF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ECF4CAF-422B-7245-995D-5930A77C7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119" y="3382407"/>
            <a:ext cx="9281755" cy="2068920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rgbClr val="002855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506716-FBDA-264F-A62F-B5135435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4256" y="7318835"/>
            <a:ext cx="2263140" cy="23358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90918E"/>
                </a:solidFill>
              </a:defRPr>
            </a:lvl1pPr>
          </a:lstStyle>
          <a:p>
            <a:fld id="{F7E1A54F-6344-A247-9B9D-D6F9EAD9F47C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924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73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47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hf hdr="0" ftr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1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21D04-EE10-F84A-9564-CD8C320B4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492" y="1653450"/>
            <a:ext cx="8312727" cy="152101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6000" b="1" i="1" dirty="0">
                <a:latin typeface="Century Gothic" panose="020B0502020202020204" pitchFamily="34" charset="0"/>
                <a:cs typeface="Calibri Light" panose="020F0302020204030204" pitchFamily="34" charset="0"/>
              </a:rPr>
              <a:t>GISHydroWEB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99D5D-73D3-4940-9411-CE44B756C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794" y="2767789"/>
            <a:ext cx="8312727" cy="1611085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A Web-Based Hydrologic Analysis Tool for Maryland</a:t>
            </a:r>
          </a:p>
          <a:p>
            <a:r>
              <a:rPr lang="en-US" sz="2400" dirty="0">
                <a:latin typeface="+mj-lt"/>
              </a:rPr>
              <a:t>(Latest Updates and Future)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196DF-0E8C-9744-8E0C-A52E141D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4491" y="3886200"/>
            <a:ext cx="8312727" cy="413808"/>
          </a:xfrm>
        </p:spPr>
        <p:txBody>
          <a:bodyPr/>
          <a:lstStyle/>
          <a:p>
            <a:r>
              <a:rPr lang="en-US" sz="2400" dirty="0"/>
              <a:t>Javier Mardones</a:t>
            </a:r>
          </a:p>
          <a:p>
            <a:r>
              <a:rPr lang="en-US" sz="2400" dirty="0"/>
              <a:t>July 17, 2025 – MAFSM Lunch &amp; Learn</a:t>
            </a:r>
          </a:p>
          <a:p>
            <a:r>
              <a:rPr lang="en-US" sz="2400" dirty="0"/>
              <a:t>11:30am – 1pm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F566C04-2D52-DB04-74F4-A7DAF5F82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11" y="6414095"/>
            <a:ext cx="1474577" cy="9681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66528E2-7717-62E0-839B-FDF858663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147" y="6241460"/>
            <a:ext cx="1194141" cy="1194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EADF9-CC81-38DD-DE02-29C3DEFDF8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8" t="5201" r="14445" b="6846"/>
          <a:stretch/>
        </p:blipFill>
        <p:spPr>
          <a:xfrm>
            <a:off x="7276484" y="3386531"/>
            <a:ext cx="2257425" cy="1611086"/>
          </a:xfrm>
          <a:prstGeom prst="rect">
            <a:avLst/>
          </a:prstGeom>
        </p:spPr>
      </p:pic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DEACB801-26EE-035C-27A6-9A1C9EF57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437" y="6282657"/>
            <a:ext cx="1197864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9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2B39-386E-8045-B68D-3544488D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To-Do’s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A7A1321-89C2-E030-D281-CED97CEF0361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084670691"/>
              </p:ext>
            </p:extLst>
          </p:nvPr>
        </p:nvGraphicFramePr>
        <p:xfrm>
          <a:off x="381496" y="1660792"/>
          <a:ext cx="8691068" cy="342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B1740-FF63-3203-836F-4B737D5D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10</a:t>
            </a:fld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181C8-9D07-E33B-4A31-B885C4D43A19}"/>
              </a:ext>
            </a:extLst>
          </p:cNvPr>
          <p:cNvSpPr txBox="1"/>
          <p:nvPr/>
        </p:nvSpPr>
        <p:spPr>
          <a:xfrm>
            <a:off x="3167475" y="5409877"/>
            <a:ext cx="359382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600"/>
              </a:spcBef>
            </a:pPr>
            <a:r>
              <a:rPr lang="en-US" sz="4400" b="1" dirty="0">
                <a:solidFill>
                  <a:srgbClr val="1127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Testing!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7A0D7B-F37E-E68C-CDAC-D68A5F8FDF74}"/>
              </a:ext>
            </a:extLst>
          </p:cNvPr>
          <p:cNvSpPr txBox="1">
            <a:spLocks/>
          </p:cNvSpPr>
          <p:nvPr/>
        </p:nvSpPr>
        <p:spPr>
          <a:xfrm>
            <a:off x="281482" y="1209101"/>
            <a:ext cx="7916684" cy="9033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285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9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CEA7-1B18-B717-C4DE-DB52F845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Future Tasks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7BFBA-6CE8-718C-BCAF-3DA7F2CD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11</a:t>
            </a:fld>
            <a:endParaRPr lang="en-US" sz="11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66C19CF-BB62-F8CF-3559-F7891AD44A4E}"/>
              </a:ext>
            </a:extLst>
          </p:cNvPr>
          <p:cNvSpPr txBox="1">
            <a:spLocks/>
          </p:cNvSpPr>
          <p:nvPr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9091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E1A54F-6344-A247-9B9D-D6F9EAD9F47C}" type="slidenum">
              <a:rPr lang="en-US" smtClean="0"/>
              <a:pPr/>
              <a:t>11</a:t>
            </a:fld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BBCB44-4DC6-F8FD-A947-28BD7D15977C}"/>
              </a:ext>
            </a:extLst>
          </p:cNvPr>
          <p:cNvGrpSpPr/>
          <p:nvPr/>
        </p:nvGrpSpPr>
        <p:grpSpPr>
          <a:xfrm>
            <a:off x="5065691" y="2610213"/>
            <a:ext cx="4803818" cy="3215107"/>
            <a:chOff x="6672553" y="2388426"/>
            <a:chExt cx="5373564" cy="359642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1738983-0EEF-A256-D64C-766A4306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553" y="5299560"/>
              <a:ext cx="5373564" cy="685293"/>
            </a:xfrm>
            <a:custGeom>
              <a:avLst/>
              <a:gdLst>
                <a:gd name="T0" fmla="*/ 3047 w 3047"/>
                <a:gd name="T1" fmla="*/ 167 h 389"/>
                <a:gd name="T2" fmla="*/ 1523 w 3047"/>
                <a:gd name="T3" fmla="*/ 389 h 389"/>
                <a:gd name="T4" fmla="*/ 0 w 3047"/>
                <a:gd name="T5" fmla="*/ 167 h 389"/>
                <a:gd name="T6" fmla="*/ 1537 w 3047"/>
                <a:gd name="T7" fmla="*/ 0 h 389"/>
                <a:gd name="T8" fmla="*/ 3047 w 3047"/>
                <a:gd name="T9" fmla="*/ 16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7" h="389">
                  <a:moveTo>
                    <a:pt x="3047" y="167"/>
                  </a:moveTo>
                  <a:cubicBezTo>
                    <a:pt x="3047" y="289"/>
                    <a:pt x="2365" y="389"/>
                    <a:pt x="1523" y="389"/>
                  </a:cubicBezTo>
                  <a:cubicBezTo>
                    <a:pt x="682" y="389"/>
                    <a:pt x="0" y="289"/>
                    <a:pt x="0" y="167"/>
                  </a:cubicBezTo>
                  <a:cubicBezTo>
                    <a:pt x="0" y="44"/>
                    <a:pt x="696" y="0"/>
                    <a:pt x="1537" y="0"/>
                  </a:cubicBezTo>
                  <a:cubicBezTo>
                    <a:pt x="2379" y="0"/>
                    <a:pt x="3047" y="44"/>
                    <a:pt x="3047" y="16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D2FBE13-0B57-4C35-FA59-AA23947F3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449" y="3696465"/>
              <a:ext cx="1095924" cy="750559"/>
            </a:xfrm>
            <a:custGeom>
              <a:avLst/>
              <a:gdLst>
                <a:gd name="T0" fmla="*/ 611 w 621"/>
                <a:gd name="T1" fmla="*/ 221 h 426"/>
                <a:gd name="T2" fmla="*/ 553 w 621"/>
                <a:gd name="T3" fmla="*/ 220 h 426"/>
                <a:gd name="T4" fmla="*/ 247 w 621"/>
                <a:gd name="T5" fmla="*/ 307 h 426"/>
                <a:gd name="T6" fmla="*/ 94 w 621"/>
                <a:gd name="T7" fmla="*/ 20 h 426"/>
                <a:gd name="T8" fmla="*/ 34 w 621"/>
                <a:gd name="T9" fmla="*/ 14 h 426"/>
                <a:gd name="T10" fmla="*/ 238 w 621"/>
                <a:gd name="T11" fmla="*/ 364 h 426"/>
                <a:gd name="T12" fmla="*/ 611 w 621"/>
                <a:gd name="T13" fmla="*/ 22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1" h="426">
                  <a:moveTo>
                    <a:pt x="611" y="221"/>
                  </a:moveTo>
                  <a:cubicBezTo>
                    <a:pt x="601" y="198"/>
                    <a:pt x="561" y="213"/>
                    <a:pt x="553" y="220"/>
                  </a:cubicBezTo>
                  <a:cubicBezTo>
                    <a:pt x="544" y="228"/>
                    <a:pt x="436" y="357"/>
                    <a:pt x="247" y="307"/>
                  </a:cubicBezTo>
                  <a:cubicBezTo>
                    <a:pt x="58" y="256"/>
                    <a:pt x="94" y="20"/>
                    <a:pt x="94" y="20"/>
                  </a:cubicBezTo>
                  <a:cubicBezTo>
                    <a:pt x="94" y="20"/>
                    <a:pt x="59" y="0"/>
                    <a:pt x="34" y="14"/>
                  </a:cubicBezTo>
                  <a:cubicBezTo>
                    <a:pt x="9" y="29"/>
                    <a:pt x="0" y="302"/>
                    <a:pt x="238" y="364"/>
                  </a:cubicBezTo>
                  <a:cubicBezTo>
                    <a:pt x="476" y="426"/>
                    <a:pt x="621" y="244"/>
                    <a:pt x="611" y="221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53B04A7-FE9C-397E-0202-2BC2D2B74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8484" y="3349740"/>
              <a:ext cx="150927" cy="382078"/>
            </a:xfrm>
            <a:custGeom>
              <a:avLst/>
              <a:gdLst>
                <a:gd name="T0" fmla="*/ 48 w 86"/>
                <a:gd name="T1" fmla="*/ 9 h 217"/>
                <a:gd name="T2" fmla="*/ 33 w 86"/>
                <a:gd name="T3" fmla="*/ 154 h 217"/>
                <a:gd name="T4" fmla="*/ 48 w 86"/>
                <a:gd name="T5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217">
                  <a:moveTo>
                    <a:pt x="48" y="9"/>
                  </a:moveTo>
                  <a:cubicBezTo>
                    <a:pt x="48" y="9"/>
                    <a:pt x="0" y="91"/>
                    <a:pt x="33" y="154"/>
                  </a:cubicBezTo>
                  <a:cubicBezTo>
                    <a:pt x="65" y="217"/>
                    <a:pt x="86" y="0"/>
                    <a:pt x="48" y="9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56AD2C2-FAF2-B85A-68DB-0416EFFAB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3923" y="3058762"/>
              <a:ext cx="658098" cy="1076888"/>
            </a:xfrm>
            <a:custGeom>
              <a:avLst/>
              <a:gdLst>
                <a:gd name="T0" fmla="*/ 58 w 373"/>
                <a:gd name="T1" fmla="*/ 142 h 611"/>
                <a:gd name="T2" fmla="*/ 6 w 373"/>
                <a:gd name="T3" fmla="*/ 513 h 611"/>
                <a:gd name="T4" fmla="*/ 285 w 373"/>
                <a:gd name="T5" fmla="*/ 557 h 611"/>
                <a:gd name="T6" fmla="*/ 349 w 373"/>
                <a:gd name="T7" fmla="*/ 234 h 611"/>
                <a:gd name="T8" fmla="*/ 58 w 373"/>
                <a:gd name="T9" fmla="*/ 14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611">
                  <a:moveTo>
                    <a:pt x="58" y="142"/>
                  </a:moveTo>
                  <a:cubicBezTo>
                    <a:pt x="58" y="142"/>
                    <a:pt x="0" y="488"/>
                    <a:pt x="6" y="513"/>
                  </a:cubicBezTo>
                  <a:cubicBezTo>
                    <a:pt x="12" y="537"/>
                    <a:pt x="178" y="611"/>
                    <a:pt x="285" y="557"/>
                  </a:cubicBezTo>
                  <a:cubicBezTo>
                    <a:pt x="285" y="557"/>
                    <a:pt x="324" y="468"/>
                    <a:pt x="349" y="234"/>
                  </a:cubicBezTo>
                  <a:cubicBezTo>
                    <a:pt x="373" y="0"/>
                    <a:pt x="68" y="10"/>
                    <a:pt x="58" y="14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059EE0B-D568-05C7-D86B-626CEA998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9138" y="2902395"/>
              <a:ext cx="980349" cy="845738"/>
            </a:xfrm>
            <a:custGeom>
              <a:avLst/>
              <a:gdLst>
                <a:gd name="T0" fmla="*/ 392 w 556"/>
                <a:gd name="T1" fmla="*/ 453 h 480"/>
                <a:gd name="T2" fmla="*/ 379 w 556"/>
                <a:gd name="T3" fmla="*/ 288 h 480"/>
                <a:gd name="T4" fmla="*/ 283 w 556"/>
                <a:gd name="T5" fmla="*/ 299 h 480"/>
                <a:gd name="T6" fmla="*/ 310 w 556"/>
                <a:gd name="T7" fmla="*/ 263 h 480"/>
                <a:gd name="T8" fmla="*/ 200 w 556"/>
                <a:gd name="T9" fmla="*/ 278 h 480"/>
                <a:gd name="T10" fmla="*/ 200 w 556"/>
                <a:gd name="T11" fmla="*/ 234 h 480"/>
                <a:gd name="T12" fmla="*/ 78 w 556"/>
                <a:gd name="T13" fmla="*/ 285 h 480"/>
                <a:gd name="T14" fmla="*/ 78 w 556"/>
                <a:gd name="T15" fmla="*/ 250 h 480"/>
                <a:gd name="T16" fmla="*/ 8 w 556"/>
                <a:gd name="T17" fmla="*/ 158 h 480"/>
                <a:gd name="T18" fmla="*/ 100 w 556"/>
                <a:gd name="T19" fmla="*/ 158 h 480"/>
                <a:gd name="T20" fmla="*/ 186 w 556"/>
                <a:gd name="T21" fmla="*/ 25 h 480"/>
                <a:gd name="T22" fmla="*/ 237 w 556"/>
                <a:gd name="T23" fmla="*/ 92 h 480"/>
                <a:gd name="T24" fmla="*/ 425 w 556"/>
                <a:gd name="T25" fmla="*/ 178 h 480"/>
                <a:gd name="T26" fmla="*/ 442 w 556"/>
                <a:gd name="T27" fmla="*/ 119 h 480"/>
                <a:gd name="T28" fmla="*/ 467 w 556"/>
                <a:gd name="T29" fmla="*/ 188 h 480"/>
                <a:gd name="T30" fmla="*/ 523 w 556"/>
                <a:gd name="T31" fmla="*/ 217 h 480"/>
                <a:gd name="T32" fmla="*/ 486 w 556"/>
                <a:gd name="T33" fmla="*/ 236 h 480"/>
                <a:gd name="T34" fmla="*/ 454 w 556"/>
                <a:gd name="T35" fmla="*/ 453 h 480"/>
                <a:gd name="T36" fmla="*/ 392 w 556"/>
                <a:gd name="T37" fmla="*/ 45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6" h="480">
                  <a:moveTo>
                    <a:pt x="392" y="453"/>
                  </a:moveTo>
                  <a:cubicBezTo>
                    <a:pt x="392" y="453"/>
                    <a:pt x="325" y="381"/>
                    <a:pt x="379" y="288"/>
                  </a:cubicBezTo>
                  <a:cubicBezTo>
                    <a:pt x="379" y="288"/>
                    <a:pt x="296" y="307"/>
                    <a:pt x="283" y="299"/>
                  </a:cubicBezTo>
                  <a:cubicBezTo>
                    <a:pt x="271" y="290"/>
                    <a:pt x="286" y="273"/>
                    <a:pt x="310" y="263"/>
                  </a:cubicBezTo>
                  <a:cubicBezTo>
                    <a:pt x="310" y="263"/>
                    <a:pt x="231" y="288"/>
                    <a:pt x="200" y="278"/>
                  </a:cubicBezTo>
                  <a:cubicBezTo>
                    <a:pt x="169" y="268"/>
                    <a:pt x="172" y="241"/>
                    <a:pt x="200" y="234"/>
                  </a:cubicBezTo>
                  <a:cubicBezTo>
                    <a:pt x="200" y="234"/>
                    <a:pt x="110" y="293"/>
                    <a:pt x="78" y="285"/>
                  </a:cubicBezTo>
                  <a:cubicBezTo>
                    <a:pt x="47" y="278"/>
                    <a:pt x="58" y="259"/>
                    <a:pt x="78" y="250"/>
                  </a:cubicBezTo>
                  <a:cubicBezTo>
                    <a:pt x="78" y="250"/>
                    <a:pt x="0" y="241"/>
                    <a:pt x="8" y="158"/>
                  </a:cubicBezTo>
                  <a:cubicBezTo>
                    <a:pt x="15" y="75"/>
                    <a:pt x="73" y="29"/>
                    <a:pt x="100" y="158"/>
                  </a:cubicBezTo>
                  <a:cubicBezTo>
                    <a:pt x="100" y="158"/>
                    <a:pt x="86" y="51"/>
                    <a:pt x="186" y="25"/>
                  </a:cubicBezTo>
                  <a:cubicBezTo>
                    <a:pt x="286" y="0"/>
                    <a:pt x="266" y="68"/>
                    <a:pt x="237" y="92"/>
                  </a:cubicBezTo>
                  <a:cubicBezTo>
                    <a:pt x="237" y="92"/>
                    <a:pt x="379" y="80"/>
                    <a:pt x="425" y="178"/>
                  </a:cubicBezTo>
                  <a:cubicBezTo>
                    <a:pt x="425" y="178"/>
                    <a:pt x="420" y="129"/>
                    <a:pt x="442" y="119"/>
                  </a:cubicBezTo>
                  <a:cubicBezTo>
                    <a:pt x="464" y="110"/>
                    <a:pt x="481" y="168"/>
                    <a:pt x="467" y="188"/>
                  </a:cubicBezTo>
                  <a:cubicBezTo>
                    <a:pt x="467" y="188"/>
                    <a:pt x="528" y="188"/>
                    <a:pt x="523" y="217"/>
                  </a:cubicBezTo>
                  <a:cubicBezTo>
                    <a:pt x="518" y="246"/>
                    <a:pt x="486" y="236"/>
                    <a:pt x="486" y="236"/>
                  </a:cubicBezTo>
                  <a:cubicBezTo>
                    <a:pt x="486" y="236"/>
                    <a:pt x="556" y="368"/>
                    <a:pt x="454" y="453"/>
                  </a:cubicBezTo>
                  <a:cubicBezTo>
                    <a:pt x="421" y="480"/>
                    <a:pt x="392" y="453"/>
                    <a:pt x="392" y="453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201E70B-C6FA-0A0F-268A-E5265B3D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7088" y="3518343"/>
              <a:ext cx="168604" cy="216194"/>
            </a:xfrm>
            <a:custGeom>
              <a:avLst/>
              <a:gdLst>
                <a:gd name="T0" fmla="*/ 95 w 95"/>
                <a:gd name="T1" fmla="*/ 0 h 122"/>
                <a:gd name="T2" fmla="*/ 65 w 95"/>
                <a:gd name="T3" fmla="*/ 85 h 122"/>
                <a:gd name="T4" fmla="*/ 17 w 95"/>
                <a:gd name="T5" fmla="*/ 85 h 122"/>
                <a:gd name="T6" fmla="*/ 56 w 95"/>
                <a:gd name="T7" fmla="*/ 115 h 122"/>
                <a:gd name="T8" fmla="*/ 2 w 95"/>
                <a:gd name="T9" fmla="*/ 87 h 122"/>
                <a:gd name="T10" fmla="*/ 49 w 95"/>
                <a:gd name="T11" fmla="*/ 72 h 122"/>
                <a:gd name="T12" fmla="*/ 95 w 95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2">
                  <a:moveTo>
                    <a:pt x="95" y="0"/>
                  </a:moveTo>
                  <a:cubicBezTo>
                    <a:pt x="95" y="0"/>
                    <a:pt x="78" y="83"/>
                    <a:pt x="65" y="85"/>
                  </a:cubicBezTo>
                  <a:cubicBezTo>
                    <a:pt x="51" y="87"/>
                    <a:pt x="22" y="61"/>
                    <a:pt x="17" y="85"/>
                  </a:cubicBezTo>
                  <a:cubicBezTo>
                    <a:pt x="11" y="109"/>
                    <a:pt x="56" y="115"/>
                    <a:pt x="56" y="115"/>
                  </a:cubicBezTo>
                  <a:cubicBezTo>
                    <a:pt x="56" y="115"/>
                    <a:pt x="3" y="122"/>
                    <a:pt x="2" y="87"/>
                  </a:cubicBezTo>
                  <a:cubicBezTo>
                    <a:pt x="0" y="51"/>
                    <a:pt x="33" y="59"/>
                    <a:pt x="49" y="72"/>
                  </a:cubicBezTo>
                  <a:cubicBezTo>
                    <a:pt x="65" y="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D4E9FD6-A866-787A-4A31-35C6032C9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6878" y="3531941"/>
              <a:ext cx="134611" cy="89741"/>
            </a:xfrm>
            <a:custGeom>
              <a:avLst/>
              <a:gdLst>
                <a:gd name="T0" fmla="*/ 0 w 76"/>
                <a:gd name="T1" fmla="*/ 19 h 51"/>
                <a:gd name="T2" fmla="*/ 70 w 76"/>
                <a:gd name="T3" fmla="*/ 51 h 51"/>
                <a:gd name="T4" fmla="*/ 29 w 76"/>
                <a:gd name="T5" fmla="*/ 19 h 51"/>
                <a:gd name="T6" fmla="*/ 76 w 76"/>
                <a:gd name="T7" fmla="*/ 11 h 51"/>
                <a:gd name="T8" fmla="*/ 0 w 76"/>
                <a:gd name="T9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1">
                  <a:moveTo>
                    <a:pt x="0" y="19"/>
                  </a:moveTo>
                  <a:cubicBezTo>
                    <a:pt x="0" y="19"/>
                    <a:pt x="55" y="46"/>
                    <a:pt x="70" y="51"/>
                  </a:cubicBezTo>
                  <a:cubicBezTo>
                    <a:pt x="70" y="51"/>
                    <a:pt x="43" y="23"/>
                    <a:pt x="29" y="19"/>
                  </a:cubicBezTo>
                  <a:cubicBezTo>
                    <a:pt x="29" y="19"/>
                    <a:pt x="59" y="11"/>
                    <a:pt x="76" y="11"/>
                  </a:cubicBezTo>
                  <a:cubicBezTo>
                    <a:pt x="76" y="11"/>
                    <a:pt x="37" y="0"/>
                    <a:pt x="0" y="19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2ADC389-B1EE-531E-2195-AEE88F46D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6878" y="3503386"/>
              <a:ext cx="112855" cy="44871"/>
            </a:xfrm>
            <a:custGeom>
              <a:avLst/>
              <a:gdLst>
                <a:gd name="T0" fmla="*/ 0 w 64"/>
                <a:gd name="T1" fmla="*/ 9 h 26"/>
                <a:gd name="T2" fmla="*/ 64 w 64"/>
                <a:gd name="T3" fmla="*/ 0 h 26"/>
                <a:gd name="T4" fmla="*/ 0 w 64"/>
                <a:gd name="T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6">
                  <a:moveTo>
                    <a:pt x="0" y="9"/>
                  </a:moveTo>
                  <a:cubicBezTo>
                    <a:pt x="0" y="9"/>
                    <a:pt x="43" y="14"/>
                    <a:pt x="64" y="0"/>
                  </a:cubicBezTo>
                  <a:cubicBezTo>
                    <a:pt x="64" y="0"/>
                    <a:pt x="56" y="26"/>
                    <a:pt x="0" y="9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B2B1ED7-C1D5-2389-437B-4DDF5ACA8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1166" y="3374214"/>
              <a:ext cx="100618" cy="54388"/>
            </a:xfrm>
            <a:custGeom>
              <a:avLst/>
              <a:gdLst>
                <a:gd name="T0" fmla="*/ 0 w 57"/>
                <a:gd name="T1" fmla="*/ 20 h 31"/>
                <a:gd name="T2" fmla="*/ 57 w 57"/>
                <a:gd name="T3" fmla="*/ 31 h 31"/>
                <a:gd name="T4" fmla="*/ 0 w 57"/>
                <a:gd name="T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1">
                  <a:moveTo>
                    <a:pt x="0" y="20"/>
                  </a:moveTo>
                  <a:cubicBezTo>
                    <a:pt x="0" y="20"/>
                    <a:pt x="41" y="0"/>
                    <a:pt x="57" y="31"/>
                  </a:cubicBezTo>
                  <a:cubicBezTo>
                    <a:pt x="57" y="31"/>
                    <a:pt x="51" y="22"/>
                    <a:pt x="0" y="20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873A2F2-BF92-2085-77AB-DE0415D4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807" y="3480272"/>
              <a:ext cx="62547" cy="96540"/>
            </a:xfrm>
            <a:custGeom>
              <a:avLst/>
              <a:gdLst>
                <a:gd name="T0" fmla="*/ 34 w 36"/>
                <a:gd name="T1" fmla="*/ 30 h 55"/>
                <a:gd name="T2" fmla="*/ 15 w 36"/>
                <a:gd name="T3" fmla="*/ 54 h 55"/>
                <a:gd name="T4" fmla="*/ 1 w 36"/>
                <a:gd name="T5" fmla="*/ 26 h 55"/>
                <a:gd name="T6" fmla="*/ 20 w 36"/>
                <a:gd name="T7" fmla="*/ 1 h 55"/>
                <a:gd name="T8" fmla="*/ 34 w 36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5">
                  <a:moveTo>
                    <a:pt x="34" y="30"/>
                  </a:moveTo>
                  <a:cubicBezTo>
                    <a:pt x="32" y="44"/>
                    <a:pt x="24" y="55"/>
                    <a:pt x="15" y="54"/>
                  </a:cubicBezTo>
                  <a:cubicBezTo>
                    <a:pt x="6" y="53"/>
                    <a:pt x="0" y="40"/>
                    <a:pt x="1" y="26"/>
                  </a:cubicBezTo>
                  <a:cubicBezTo>
                    <a:pt x="3" y="11"/>
                    <a:pt x="11" y="0"/>
                    <a:pt x="20" y="1"/>
                  </a:cubicBezTo>
                  <a:cubicBezTo>
                    <a:pt x="29" y="2"/>
                    <a:pt x="36" y="15"/>
                    <a:pt x="34" y="30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5E74068-8EF9-59C6-862D-216C0D48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4109" y="3795724"/>
              <a:ext cx="218912" cy="195798"/>
            </a:xfrm>
            <a:custGeom>
              <a:avLst/>
              <a:gdLst>
                <a:gd name="T0" fmla="*/ 0 w 124"/>
                <a:gd name="T1" fmla="*/ 110 h 111"/>
                <a:gd name="T2" fmla="*/ 16 w 124"/>
                <a:gd name="T3" fmla="*/ 111 h 111"/>
                <a:gd name="T4" fmla="*/ 124 w 124"/>
                <a:gd name="T5" fmla="*/ 0 h 111"/>
                <a:gd name="T6" fmla="*/ 0 w 124"/>
                <a:gd name="T7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11">
                  <a:moveTo>
                    <a:pt x="0" y="110"/>
                  </a:moveTo>
                  <a:cubicBezTo>
                    <a:pt x="5" y="111"/>
                    <a:pt x="10" y="111"/>
                    <a:pt x="16" y="111"/>
                  </a:cubicBezTo>
                  <a:cubicBezTo>
                    <a:pt x="76" y="108"/>
                    <a:pt x="109" y="44"/>
                    <a:pt x="124" y="0"/>
                  </a:cubicBezTo>
                  <a:cubicBezTo>
                    <a:pt x="86" y="3"/>
                    <a:pt x="5" y="20"/>
                    <a:pt x="0" y="110"/>
                  </a:cubicBezTo>
                  <a:close/>
                </a:path>
              </a:pathLst>
            </a:custGeom>
            <a:solidFill>
              <a:srgbClr val="EDA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D5A4778-C9C6-B56B-5841-1D1CA26E2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822" y="3720939"/>
              <a:ext cx="391596" cy="267863"/>
            </a:xfrm>
            <a:custGeom>
              <a:avLst/>
              <a:gdLst>
                <a:gd name="T0" fmla="*/ 0 w 222"/>
                <a:gd name="T1" fmla="*/ 32 h 152"/>
                <a:gd name="T2" fmla="*/ 86 w 222"/>
                <a:gd name="T3" fmla="*/ 152 h 152"/>
                <a:gd name="T4" fmla="*/ 210 w 222"/>
                <a:gd name="T5" fmla="*/ 42 h 152"/>
                <a:gd name="T6" fmla="*/ 222 w 222"/>
                <a:gd name="T7" fmla="*/ 0 h 152"/>
                <a:gd name="T8" fmla="*/ 0 w 222"/>
                <a:gd name="T9" fmla="*/ 3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52">
                  <a:moveTo>
                    <a:pt x="0" y="32"/>
                  </a:moveTo>
                  <a:cubicBezTo>
                    <a:pt x="0" y="32"/>
                    <a:pt x="9" y="142"/>
                    <a:pt x="86" y="152"/>
                  </a:cubicBezTo>
                  <a:cubicBezTo>
                    <a:pt x="91" y="62"/>
                    <a:pt x="172" y="45"/>
                    <a:pt x="210" y="42"/>
                  </a:cubicBezTo>
                  <a:cubicBezTo>
                    <a:pt x="219" y="18"/>
                    <a:pt x="222" y="0"/>
                    <a:pt x="222" y="0"/>
                  </a:cubicBezTo>
                  <a:cubicBezTo>
                    <a:pt x="200" y="14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5AFAAD75-2CAA-0FAB-C8F0-BAA8B5BEF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3726" y="3593127"/>
              <a:ext cx="263783" cy="231150"/>
            </a:xfrm>
            <a:custGeom>
              <a:avLst/>
              <a:gdLst>
                <a:gd name="T0" fmla="*/ 9 w 150"/>
                <a:gd name="T1" fmla="*/ 61 h 131"/>
                <a:gd name="T2" fmla="*/ 87 w 150"/>
                <a:gd name="T3" fmla="*/ 8 h 131"/>
                <a:gd name="T4" fmla="*/ 60 w 150"/>
                <a:gd name="T5" fmla="*/ 130 h 131"/>
                <a:gd name="T6" fmla="*/ 9 w 150"/>
                <a:gd name="T7" fmla="*/ 6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131">
                  <a:moveTo>
                    <a:pt x="9" y="61"/>
                  </a:moveTo>
                  <a:cubicBezTo>
                    <a:pt x="9" y="61"/>
                    <a:pt x="23" y="0"/>
                    <a:pt x="87" y="8"/>
                  </a:cubicBezTo>
                  <a:cubicBezTo>
                    <a:pt x="150" y="15"/>
                    <a:pt x="107" y="131"/>
                    <a:pt x="60" y="130"/>
                  </a:cubicBezTo>
                  <a:cubicBezTo>
                    <a:pt x="13" y="129"/>
                    <a:pt x="0" y="80"/>
                    <a:pt x="9" y="61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A6F6D8F-D53D-BB2B-7225-6CAD6DC73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4375" y="3836515"/>
              <a:ext cx="530286" cy="1918548"/>
            </a:xfrm>
            <a:custGeom>
              <a:avLst/>
              <a:gdLst>
                <a:gd name="T0" fmla="*/ 301 w 301"/>
                <a:gd name="T1" fmla="*/ 28 h 1089"/>
                <a:gd name="T2" fmla="*/ 84 w 301"/>
                <a:gd name="T3" fmla="*/ 1089 h 1089"/>
                <a:gd name="T4" fmla="*/ 0 w 301"/>
                <a:gd name="T5" fmla="*/ 1081 h 1089"/>
                <a:gd name="T6" fmla="*/ 217 w 301"/>
                <a:gd name="T7" fmla="*/ 0 h 1089"/>
                <a:gd name="T8" fmla="*/ 301 w 301"/>
                <a:gd name="T9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089">
                  <a:moveTo>
                    <a:pt x="301" y="28"/>
                  </a:moveTo>
                  <a:cubicBezTo>
                    <a:pt x="84" y="1089"/>
                    <a:pt x="84" y="1089"/>
                    <a:pt x="84" y="1089"/>
                  </a:cubicBezTo>
                  <a:cubicBezTo>
                    <a:pt x="0" y="1081"/>
                    <a:pt x="0" y="1081"/>
                    <a:pt x="0" y="1081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56" y="28"/>
                    <a:pt x="301" y="28"/>
                  </a:cubicBezTo>
                  <a:close/>
                </a:path>
              </a:pathLst>
            </a:custGeom>
            <a:solidFill>
              <a:srgbClr val="967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4AA4E8C0-8945-1F9D-1D48-C27B7ECD8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223" y="3885464"/>
              <a:ext cx="429668" cy="1869598"/>
            </a:xfrm>
            <a:custGeom>
              <a:avLst/>
              <a:gdLst>
                <a:gd name="T0" fmla="*/ 282 w 316"/>
                <a:gd name="T1" fmla="*/ 0 h 1375"/>
                <a:gd name="T2" fmla="*/ 316 w 316"/>
                <a:gd name="T3" fmla="*/ 0 h 1375"/>
                <a:gd name="T4" fmla="*/ 45 w 316"/>
                <a:gd name="T5" fmla="*/ 1351 h 1375"/>
                <a:gd name="T6" fmla="*/ 0 w 316"/>
                <a:gd name="T7" fmla="*/ 1375 h 1375"/>
                <a:gd name="T8" fmla="*/ 282 w 316"/>
                <a:gd name="T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375">
                  <a:moveTo>
                    <a:pt x="282" y="0"/>
                  </a:moveTo>
                  <a:lnTo>
                    <a:pt x="316" y="0"/>
                  </a:lnTo>
                  <a:lnTo>
                    <a:pt x="45" y="1351"/>
                  </a:lnTo>
                  <a:lnTo>
                    <a:pt x="0" y="1375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63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9094B1-A7F3-7600-2FC7-B5CDB1D42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980" y="3428603"/>
              <a:ext cx="180841" cy="180842"/>
            </a:xfrm>
            <a:prstGeom prst="ellipse">
              <a:avLst/>
            </a:prstGeom>
            <a:solidFill>
              <a:srgbClr val="AF8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8D1B319-FF12-06A1-6D80-73C67B07A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1239" y="3432681"/>
              <a:ext cx="431027" cy="285539"/>
            </a:xfrm>
            <a:custGeom>
              <a:avLst/>
              <a:gdLst>
                <a:gd name="T0" fmla="*/ 49 w 245"/>
                <a:gd name="T1" fmla="*/ 53 h 162"/>
                <a:gd name="T2" fmla="*/ 158 w 245"/>
                <a:gd name="T3" fmla="*/ 20 h 162"/>
                <a:gd name="T4" fmla="*/ 185 w 245"/>
                <a:gd name="T5" fmla="*/ 12 h 162"/>
                <a:gd name="T6" fmla="*/ 244 w 245"/>
                <a:gd name="T7" fmla="*/ 44 h 162"/>
                <a:gd name="T8" fmla="*/ 196 w 245"/>
                <a:gd name="T9" fmla="*/ 106 h 162"/>
                <a:gd name="T10" fmla="*/ 39 w 245"/>
                <a:gd name="T11" fmla="*/ 162 h 162"/>
                <a:gd name="T12" fmla="*/ 2 w 245"/>
                <a:gd name="T13" fmla="*/ 108 h 162"/>
                <a:gd name="T14" fmla="*/ 49 w 245"/>
                <a:gd name="T15" fmla="*/ 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62">
                  <a:moveTo>
                    <a:pt x="49" y="53"/>
                  </a:moveTo>
                  <a:cubicBezTo>
                    <a:pt x="49" y="53"/>
                    <a:pt x="111" y="34"/>
                    <a:pt x="158" y="20"/>
                  </a:cubicBezTo>
                  <a:cubicBezTo>
                    <a:pt x="168" y="17"/>
                    <a:pt x="178" y="14"/>
                    <a:pt x="185" y="12"/>
                  </a:cubicBezTo>
                  <a:cubicBezTo>
                    <a:pt x="222" y="0"/>
                    <a:pt x="242" y="28"/>
                    <a:pt x="244" y="44"/>
                  </a:cubicBezTo>
                  <a:cubicBezTo>
                    <a:pt x="245" y="64"/>
                    <a:pt x="242" y="90"/>
                    <a:pt x="196" y="106"/>
                  </a:cubicBezTo>
                  <a:cubicBezTo>
                    <a:pt x="151" y="121"/>
                    <a:pt x="39" y="162"/>
                    <a:pt x="39" y="162"/>
                  </a:cubicBezTo>
                  <a:cubicBezTo>
                    <a:pt x="39" y="162"/>
                    <a:pt x="5" y="159"/>
                    <a:pt x="2" y="108"/>
                  </a:cubicBezTo>
                  <a:cubicBezTo>
                    <a:pt x="0" y="56"/>
                    <a:pt x="49" y="53"/>
                    <a:pt x="49" y="53"/>
                  </a:cubicBezTo>
                  <a:close/>
                </a:path>
              </a:pathLst>
            </a:custGeom>
            <a:solidFill>
              <a:srgbClr val="FCC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4FB82C48-FD5C-8752-D3AC-C2AFA2DA6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901" y="3469394"/>
              <a:ext cx="486775" cy="311373"/>
            </a:xfrm>
            <a:custGeom>
              <a:avLst/>
              <a:gdLst>
                <a:gd name="T0" fmla="*/ 14 w 276"/>
                <a:gd name="T1" fmla="*/ 92 h 177"/>
                <a:gd name="T2" fmla="*/ 227 w 276"/>
                <a:gd name="T3" fmla="*/ 7 h 177"/>
                <a:gd name="T4" fmla="*/ 201 w 276"/>
                <a:gd name="T5" fmla="*/ 97 h 177"/>
                <a:gd name="T6" fmla="*/ 14 w 276"/>
                <a:gd name="T7" fmla="*/ 171 h 177"/>
                <a:gd name="T8" fmla="*/ 14 w 276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77">
                  <a:moveTo>
                    <a:pt x="14" y="92"/>
                  </a:moveTo>
                  <a:cubicBezTo>
                    <a:pt x="14" y="92"/>
                    <a:pt x="144" y="32"/>
                    <a:pt x="227" y="7"/>
                  </a:cubicBezTo>
                  <a:cubicBezTo>
                    <a:pt x="276" y="0"/>
                    <a:pt x="227" y="91"/>
                    <a:pt x="201" y="97"/>
                  </a:cubicBezTo>
                  <a:cubicBezTo>
                    <a:pt x="175" y="103"/>
                    <a:pt x="28" y="177"/>
                    <a:pt x="14" y="171"/>
                  </a:cubicBezTo>
                  <a:cubicBezTo>
                    <a:pt x="0" y="165"/>
                    <a:pt x="14" y="92"/>
                    <a:pt x="14" y="92"/>
                  </a:cubicBezTo>
                  <a:close/>
                </a:path>
              </a:pathLst>
            </a:custGeom>
            <a:solidFill>
              <a:srgbClr val="E8B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5594894-EFA2-509C-2475-E0BC65721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822" y="3440840"/>
              <a:ext cx="180841" cy="190359"/>
            </a:xfrm>
            <a:custGeom>
              <a:avLst/>
              <a:gdLst>
                <a:gd name="T0" fmla="*/ 0 w 102"/>
                <a:gd name="T1" fmla="*/ 16 h 108"/>
                <a:gd name="T2" fmla="*/ 50 w 102"/>
                <a:gd name="T3" fmla="*/ 50 h 108"/>
                <a:gd name="T4" fmla="*/ 28 w 102"/>
                <a:gd name="T5" fmla="*/ 106 h 108"/>
                <a:gd name="T6" fmla="*/ 30 w 102"/>
                <a:gd name="T7" fmla="*/ 108 h 108"/>
                <a:gd name="T8" fmla="*/ 77 w 102"/>
                <a:gd name="T9" fmla="*/ 88 h 108"/>
                <a:gd name="T10" fmla="*/ 96 w 102"/>
                <a:gd name="T11" fmla="*/ 52 h 108"/>
                <a:gd name="T12" fmla="*/ 82 w 102"/>
                <a:gd name="T13" fmla="*/ 7 h 108"/>
                <a:gd name="T14" fmla="*/ 43 w 102"/>
                <a:gd name="T15" fmla="*/ 0 h 108"/>
                <a:gd name="T16" fmla="*/ 0 w 102"/>
                <a:gd name="T17" fmla="*/ 14 h 108"/>
                <a:gd name="T18" fmla="*/ 0 w 102"/>
                <a:gd name="T19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8">
                  <a:moveTo>
                    <a:pt x="0" y="16"/>
                  </a:moveTo>
                  <a:cubicBezTo>
                    <a:pt x="0" y="16"/>
                    <a:pt x="39" y="8"/>
                    <a:pt x="50" y="50"/>
                  </a:cubicBezTo>
                  <a:cubicBezTo>
                    <a:pt x="60" y="86"/>
                    <a:pt x="44" y="100"/>
                    <a:pt x="28" y="106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0" y="108"/>
                    <a:pt x="70" y="95"/>
                    <a:pt x="77" y="88"/>
                  </a:cubicBezTo>
                  <a:cubicBezTo>
                    <a:pt x="85" y="81"/>
                    <a:pt x="96" y="67"/>
                    <a:pt x="96" y="52"/>
                  </a:cubicBezTo>
                  <a:cubicBezTo>
                    <a:pt x="97" y="37"/>
                    <a:pt x="102" y="14"/>
                    <a:pt x="82" y="7"/>
                  </a:cubicBezTo>
                  <a:cubicBezTo>
                    <a:pt x="63" y="0"/>
                    <a:pt x="43" y="0"/>
                    <a:pt x="43" y="0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AF8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F5325CA-A506-372B-4BA5-E40F1D8C4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7965" y="3446279"/>
              <a:ext cx="89741" cy="149568"/>
            </a:xfrm>
            <a:custGeom>
              <a:avLst/>
              <a:gdLst>
                <a:gd name="T0" fmla="*/ 0 w 51"/>
                <a:gd name="T1" fmla="*/ 1 h 85"/>
                <a:gd name="T2" fmla="*/ 43 w 51"/>
                <a:gd name="T3" fmla="*/ 38 h 85"/>
                <a:gd name="T4" fmla="*/ 21 w 51"/>
                <a:gd name="T5" fmla="*/ 85 h 85"/>
                <a:gd name="T6" fmla="*/ 47 w 51"/>
                <a:gd name="T7" fmla="*/ 36 h 85"/>
                <a:gd name="T8" fmla="*/ 0 w 51"/>
                <a:gd name="T9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5">
                  <a:moveTo>
                    <a:pt x="0" y="1"/>
                  </a:moveTo>
                  <a:cubicBezTo>
                    <a:pt x="0" y="1"/>
                    <a:pt x="39" y="6"/>
                    <a:pt x="43" y="38"/>
                  </a:cubicBezTo>
                  <a:cubicBezTo>
                    <a:pt x="47" y="69"/>
                    <a:pt x="21" y="85"/>
                    <a:pt x="21" y="85"/>
                  </a:cubicBezTo>
                  <a:cubicBezTo>
                    <a:pt x="21" y="85"/>
                    <a:pt x="51" y="73"/>
                    <a:pt x="47" y="36"/>
                  </a:cubicBezTo>
                  <a:cubicBezTo>
                    <a:pt x="4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F5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F7C75B32-1415-C614-1EBB-D636F359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767" y="3208330"/>
              <a:ext cx="787270" cy="572437"/>
            </a:xfrm>
            <a:custGeom>
              <a:avLst/>
              <a:gdLst>
                <a:gd name="T0" fmla="*/ 152 w 446"/>
                <a:gd name="T1" fmla="*/ 44 h 325"/>
                <a:gd name="T2" fmla="*/ 391 w 446"/>
                <a:gd name="T3" fmla="*/ 116 h 325"/>
                <a:gd name="T4" fmla="*/ 435 w 446"/>
                <a:gd name="T5" fmla="*/ 241 h 325"/>
                <a:gd name="T6" fmla="*/ 341 w 446"/>
                <a:gd name="T7" fmla="*/ 322 h 325"/>
                <a:gd name="T8" fmla="*/ 42 w 446"/>
                <a:gd name="T9" fmla="*/ 293 h 325"/>
                <a:gd name="T10" fmla="*/ 28 w 446"/>
                <a:gd name="T11" fmla="*/ 125 h 325"/>
                <a:gd name="T12" fmla="*/ 152 w 446"/>
                <a:gd name="T13" fmla="*/ 4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25">
                  <a:moveTo>
                    <a:pt x="152" y="44"/>
                  </a:moveTo>
                  <a:cubicBezTo>
                    <a:pt x="152" y="44"/>
                    <a:pt x="348" y="100"/>
                    <a:pt x="391" y="116"/>
                  </a:cubicBezTo>
                  <a:cubicBezTo>
                    <a:pt x="433" y="133"/>
                    <a:pt x="446" y="200"/>
                    <a:pt x="435" y="241"/>
                  </a:cubicBezTo>
                  <a:cubicBezTo>
                    <a:pt x="424" y="281"/>
                    <a:pt x="395" y="325"/>
                    <a:pt x="341" y="322"/>
                  </a:cubicBezTo>
                  <a:cubicBezTo>
                    <a:pt x="288" y="320"/>
                    <a:pt x="42" y="293"/>
                    <a:pt x="42" y="293"/>
                  </a:cubicBezTo>
                  <a:cubicBezTo>
                    <a:pt x="42" y="293"/>
                    <a:pt x="0" y="250"/>
                    <a:pt x="28" y="125"/>
                  </a:cubicBezTo>
                  <a:cubicBezTo>
                    <a:pt x="56" y="0"/>
                    <a:pt x="98" y="29"/>
                    <a:pt x="152" y="44"/>
                  </a:cubicBezTo>
                  <a:close/>
                </a:path>
              </a:pathLst>
            </a:custGeom>
            <a:solidFill>
              <a:srgbClr val="FCC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6664FCDE-1223-E1AA-B51F-428B94739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932" y="3397329"/>
              <a:ext cx="833500" cy="401114"/>
            </a:xfrm>
            <a:custGeom>
              <a:avLst/>
              <a:gdLst>
                <a:gd name="T0" fmla="*/ 473 w 473"/>
                <a:gd name="T1" fmla="*/ 101 h 228"/>
                <a:gd name="T2" fmla="*/ 14 w 473"/>
                <a:gd name="T3" fmla="*/ 0 h 228"/>
                <a:gd name="T4" fmla="*/ 53 w 473"/>
                <a:gd name="T5" fmla="*/ 203 h 228"/>
                <a:gd name="T6" fmla="*/ 384 w 473"/>
                <a:gd name="T7" fmla="*/ 227 h 228"/>
                <a:gd name="T8" fmla="*/ 473 w 473"/>
                <a:gd name="T9" fmla="*/ 10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228">
                  <a:moveTo>
                    <a:pt x="473" y="101"/>
                  </a:moveTo>
                  <a:cubicBezTo>
                    <a:pt x="473" y="92"/>
                    <a:pt x="14" y="0"/>
                    <a:pt x="14" y="0"/>
                  </a:cubicBezTo>
                  <a:cubicBezTo>
                    <a:pt x="14" y="0"/>
                    <a:pt x="0" y="185"/>
                    <a:pt x="53" y="203"/>
                  </a:cubicBezTo>
                  <a:cubicBezTo>
                    <a:pt x="106" y="222"/>
                    <a:pt x="347" y="228"/>
                    <a:pt x="384" y="227"/>
                  </a:cubicBezTo>
                  <a:cubicBezTo>
                    <a:pt x="421" y="227"/>
                    <a:pt x="473" y="170"/>
                    <a:pt x="473" y="101"/>
                  </a:cubicBezTo>
                  <a:close/>
                </a:path>
              </a:pathLst>
            </a:custGeom>
            <a:solidFill>
              <a:srgbClr val="E8B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2FCA5425-CA6A-749F-B58F-69C3A6B78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7124" y="3506106"/>
              <a:ext cx="59827" cy="160445"/>
            </a:xfrm>
            <a:custGeom>
              <a:avLst/>
              <a:gdLst>
                <a:gd name="T0" fmla="*/ 4 w 34"/>
                <a:gd name="T1" fmla="*/ 0 h 91"/>
                <a:gd name="T2" fmla="*/ 0 w 34"/>
                <a:gd name="T3" fmla="*/ 91 h 91"/>
                <a:gd name="T4" fmla="*/ 4 w 34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91">
                  <a:moveTo>
                    <a:pt x="4" y="0"/>
                  </a:moveTo>
                  <a:cubicBezTo>
                    <a:pt x="4" y="0"/>
                    <a:pt x="24" y="52"/>
                    <a:pt x="0" y="91"/>
                  </a:cubicBezTo>
                  <a:cubicBezTo>
                    <a:pt x="0" y="91"/>
                    <a:pt x="34" y="63"/>
                    <a:pt x="4" y="0"/>
                  </a:cubicBezTo>
                  <a:close/>
                </a:path>
              </a:pathLst>
            </a:custGeom>
            <a:solidFill>
              <a:srgbClr val="996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856DC00-B3AA-9BDC-41E0-D37906216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101" y="2930950"/>
              <a:ext cx="1342031" cy="1060572"/>
            </a:xfrm>
            <a:custGeom>
              <a:avLst/>
              <a:gdLst>
                <a:gd name="T0" fmla="*/ 191 w 761"/>
                <a:gd name="T1" fmla="*/ 11 h 602"/>
                <a:gd name="T2" fmla="*/ 603 w 761"/>
                <a:gd name="T3" fmla="*/ 80 h 602"/>
                <a:gd name="T4" fmla="*/ 737 w 761"/>
                <a:gd name="T5" fmla="*/ 356 h 602"/>
                <a:gd name="T6" fmla="*/ 583 w 761"/>
                <a:gd name="T7" fmla="*/ 548 h 602"/>
                <a:gd name="T8" fmla="*/ 158 w 761"/>
                <a:gd name="T9" fmla="*/ 602 h 602"/>
                <a:gd name="T10" fmla="*/ 16 w 761"/>
                <a:gd name="T11" fmla="*/ 313 h 602"/>
                <a:gd name="T12" fmla="*/ 191 w 761"/>
                <a:gd name="T13" fmla="*/ 1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602">
                  <a:moveTo>
                    <a:pt x="191" y="11"/>
                  </a:moveTo>
                  <a:cubicBezTo>
                    <a:pt x="191" y="11"/>
                    <a:pt x="546" y="63"/>
                    <a:pt x="603" y="80"/>
                  </a:cubicBezTo>
                  <a:cubicBezTo>
                    <a:pt x="660" y="97"/>
                    <a:pt x="761" y="209"/>
                    <a:pt x="737" y="356"/>
                  </a:cubicBezTo>
                  <a:cubicBezTo>
                    <a:pt x="713" y="502"/>
                    <a:pt x="644" y="538"/>
                    <a:pt x="583" y="548"/>
                  </a:cubicBezTo>
                  <a:cubicBezTo>
                    <a:pt x="523" y="558"/>
                    <a:pt x="158" y="602"/>
                    <a:pt x="158" y="602"/>
                  </a:cubicBezTo>
                  <a:cubicBezTo>
                    <a:pt x="158" y="602"/>
                    <a:pt x="32" y="575"/>
                    <a:pt x="16" y="313"/>
                  </a:cubicBezTo>
                  <a:cubicBezTo>
                    <a:pt x="0" y="51"/>
                    <a:pt x="124" y="0"/>
                    <a:pt x="191" y="11"/>
                  </a:cubicBezTo>
                  <a:close/>
                </a:path>
              </a:pathLst>
            </a:custGeom>
            <a:solidFill>
              <a:srgbClr val="FCC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BCA9ED3-2744-F755-0F21-78E71F297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598" y="3326624"/>
              <a:ext cx="1472563" cy="832141"/>
            </a:xfrm>
            <a:custGeom>
              <a:avLst/>
              <a:gdLst>
                <a:gd name="T0" fmla="*/ 791 w 835"/>
                <a:gd name="T1" fmla="*/ 22 h 472"/>
                <a:gd name="T2" fmla="*/ 219 w 835"/>
                <a:gd name="T3" fmla="*/ 1 h 472"/>
                <a:gd name="T4" fmla="*/ 43 w 835"/>
                <a:gd name="T5" fmla="*/ 1 h 472"/>
                <a:gd name="T6" fmla="*/ 145 w 835"/>
                <a:gd name="T7" fmla="*/ 400 h 472"/>
                <a:gd name="T8" fmla="*/ 689 w 835"/>
                <a:gd name="T9" fmla="*/ 321 h 472"/>
                <a:gd name="T10" fmla="*/ 791 w 835"/>
                <a:gd name="T11" fmla="*/ 2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5" h="472">
                  <a:moveTo>
                    <a:pt x="791" y="22"/>
                  </a:moveTo>
                  <a:cubicBezTo>
                    <a:pt x="791" y="22"/>
                    <a:pt x="274" y="2"/>
                    <a:pt x="219" y="1"/>
                  </a:cubicBezTo>
                  <a:cubicBezTo>
                    <a:pt x="165" y="0"/>
                    <a:pt x="77" y="8"/>
                    <a:pt x="43" y="1"/>
                  </a:cubicBezTo>
                  <a:cubicBezTo>
                    <a:pt x="43" y="1"/>
                    <a:pt x="0" y="329"/>
                    <a:pt x="145" y="400"/>
                  </a:cubicBezTo>
                  <a:cubicBezTo>
                    <a:pt x="290" y="472"/>
                    <a:pt x="632" y="351"/>
                    <a:pt x="689" y="321"/>
                  </a:cubicBezTo>
                  <a:cubicBezTo>
                    <a:pt x="746" y="291"/>
                    <a:pt x="835" y="185"/>
                    <a:pt x="791" y="22"/>
                  </a:cubicBezTo>
                  <a:close/>
                </a:path>
              </a:pathLst>
            </a:custGeom>
            <a:solidFill>
              <a:srgbClr val="E8B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5D4275B-E3A5-17A7-C342-78FE55B66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709" y="3319826"/>
              <a:ext cx="84302" cy="364402"/>
            </a:xfrm>
            <a:custGeom>
              <a:avLst/>
              <a:gdLst>
                <a:gd name="T0" fmla="*/ 3 w 48"/>
                <a:gd name="T1" fmla="*/ 5 h 207"/>
                <a:gd name="T2" fmla="*/ 0 w 48"/>
                <a:gd name="T3" fmla="*/ 207 h 207"/>
                <a:gd name="T4" fmla="*/ 3 w 48"/>
                <a:gd name="T5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07">
                  <a:moveTo>
                    <a:pt x="3" y="5"/>
                  </a:moveTo>
                  <a:cubicBezTo>
                    <a:pt x="2" y="0"/>
                    <a:pt x="48" y="98"/>
                    <a:pt x="0" y="207"/>
                  </a:cubicBezTo>
                  <a:cubicBezTo>
                    <a:pt x="0" y="207"/>
                    <a:pt x="25" y="121"/>
                    <a:pt x="3" y="5"/>
                  </a:cubicBezTo>
                  <a:close/>
                </a:path>
              </a:pathLst>
            </a:custGeom>
            <a:solidFill>
              <a:srgbClr val="996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1FF04D0C-82B8-CCC1-2DB0-7B50798B2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885" y="3604005"/>
              <a:ext cx="1097284" cy="410632"/>
            </a:xfrm>
            <a:custGeom>
              <a:avLst/>
              <a:gdLst>
                <a:gd name="T0" fmla="*/ 55 w 622"/>
                <a:gd name="T1" fmla="*/ 124 h 233"/>
                <a:gd name="T2" fmla="*/ 180 w 622"/>
                <a:gd name="T3" fmla="*/ 190 h 233"/>
                <a:gd name="T4" fmla="*/ 370 w 622"/>
                <a:gd name="T5" fmla="*/ 10 h 233"/>
                <a:gd name="T6" fmla="*/ 622 w 622"/>
                <a:gd name="T7" fmla="*/ 10 h 233"/>
                <a:gd name="T8" fmla="*/ 478 w 622"/>
                <a:gd name="T9" fmla="*/ 175 h 233"/>
                <a:gd name="T10" fmla="*/ 96 w 622"/>
                <a:gd name="T11" fmla="*/ 205 h 233"/>
                <a:gd name="T12" fmla="*/ 0 w 622"/>
                <a:gd name="T13" fmla="*/ 77 h 233"/>
                <a:gd name="T14" fmla="*/ 8 w 622"/>
                <a:gd name="T15" fmla="*/ 75 h 233"/>
                <a:gd name="T16" fmla="*/ 55 w 622"/>
                <a:gd name="T17" fmla="*/ 12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2" h="233">
                  <a:moveTo>
                    <a:pt x="55" y="124"/>
                  </a:moveTo>
                  <a:cubicBezTo>
                    <a:pt x="55" y="124"/>
                    <a:pt x="100" y="196"/>
                    <a:pt x="180" y="190"/>
                  </a:cubicBezTo>
                  <a:cubicBezTo>
                    <a:pt x="318" y="179"/>
                    <a:pt x="362" y="20"/>
                    <a:pt x="370" y="10"/>
                  </a:cubicBezTo>
                  <a:cubicBezTo>
                    <a:pt x="377" y="0"/>
                    <a:pt x="622" y="10"/>
                    <a:pt x="622" y="10"/>
                  </a:cubicBezTo>
                  <a:cubicBezTo>
                    <a:pt x="622" y="10"/>
                    <a:pt x="605" y="159"/>
                    <a:pt x="478" y="175"/>
                  </a:cubicBezTo>
                  <a:cubicBezTo>
                    <a:pt x="352" y="191"/>
                    <a:pt x="177" y="233"/>
                    <a:pt x="96" y="205"/>
                  </a:cubicBezTo>
                  <a:cubicBezTo>
                    <a:pt x="53" y="190"/>
                    <a:pt x="21" y="178"/>
                    <a:pt x="0" y="77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22" y="95"/>
                    <a:pt x="55" y="124"/>
                  </a:cubicBezTo>
                  <a:close/>
                </a:path>
              </a:pathLst>
            </a:custGeom>
            <a:solidFill>
              <a:srgbClr val="AF7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6A2FE430-3816-16E0-E3F5-142644A4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193" y="3696465"/>
              <a:ext cx="338567" cy="159086"/>
            </a:xfrm>
            <a:custGeom>
              <a:avLst/>
              <a:gdLst>
                <a:gd name="T0" fmla="*/ 53 w 192"/>
                <a:gd name="T1" fmla="*/ 90 h 90"/>
                <a:gd name="T2" fmla="*/ 0 w 192"/>
                <a:gd name="T3" fmla="*/ 90 h 90"/>
                <a:gd name="T4" fmla="*/ 128 w 192"/>
                <a:gd name="T5" fmla="*/ 0 h 90"/>
                <a:gd name="T6" fmla="*/ 192 w 192"/>
                <a:gd name="T7" fmla="*/ 0 h 90"/>
                <a:gd name="T8" fmla="*/ 53 w 19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90">
                  <a:moveTo>
                    <a:pt x="53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104" y="34"/>
                    <a:pt x="12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61" y="61"/>
                    <a:pt x="53" y="90"/>
                  </a:cubicBezTo>
                  <a:close/>
                </a:path>
              </a:pathLst>
            </a:custGeom>
            <a:solidFill>
              <a:srgbClr val="4C3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4C9D470-69D3-855F-28EE-F326E8158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3660" y="3720939"/>
              <a:ext cx="500372" cy="2103468"/>
            </a:xfrm>
            <a:custGeom>
              <a:avLst/>
              <a:gdLst>
                <a:gd name="T0" fmla="*/ 0 w 284"/>
                <a:gd name="T1" fmla="*/ 66 h 1194"/>
                <a:gd name="T2" fmla="*/ 101 w 284"/>
                <a:gd name="T3" fmla="*/ 0 h 1194"/>
                <a:gd name="T4" fmla="*/ 284 w 284"/>
                <a:gd name="T5" fmla="*/ 1194 h 1194"/>
                <a:gd name="T6" fmla="*/ 191 w 284"/>
                <a:gd name="T7" fmla="*/ 1194 h 1194"/>
                <a:gd name="T8" fmla="*/ 0 w 284"/>
                <a:gd name="T9" fmla="*/ 66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194">
                  <a:moveTo>
                    <a:pt x="0" y="66"/>
                  </a:moveTo>
                  <a:cubicBezTo>
                    <a:pt x="0" y="66"/>
                    <a:pt x="57" y="36"/>
                    <a:pt x="101" y="0"/>
                  </a:cubicBezTo>
                  <a:cubicBezTo>
                    <a:pt x="284" y="1194"/>
                    <a:pt x="284" y="1194"/>
                    <a:pt x="284" y="1194"/>
                  </a:cubicBezTo>
                  <a:cubicBezTo>
                    <a:pt x="191" y="1194"/>
                    <a:pt x="191" y="1194"/>
                    <a:pt x="191" y="119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967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313AB29D-5791-DB52-E34B-89B27035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1782" y="3720939"/>
              <a:ext cx="373919" cy="2103468"/>
            </a:xfrm>
            <a:custGeom>
              <a:avLst/>
              <a:gdLst>
                <a:gd name="T0" fmla="*/ 0 w 275"/>
                <a:gd name="T1" fmla="*/ 0 h 1547"/>
                <a:gd name="T2" fmla="*/ 53 w 275"/>
                <a:gd name="T3" fmla="*/ 0 h 1547"/>
                <a:gd name="T4" fmla="*/ 275 w 275"/>
                <a:gd name="T5" fmla="*/ 1524 h 1547"/>
                <a:gd name="T6" fmla="*/ 237 w 275"/>
                <a:gd name="T7" fmla="*/ 1547 h 1547"/>
                <a:gd name="T8" fmla="*/ 0 w 275"/>
                <a:gd name="T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547">
                  <a:moveTo>
                    <a:pt x="0" y="0"/>
                  </a:moveTo>
                  <a:lnTo>
                    <a:pt x="53" y="0"/>
                  </a:lnTo>
                  <a:lnTo>
                    <a:pt x="275" y="1524"/>
                  </a:lnTo>
                  <a:lnTo>
                    <a:pt x="237" y="1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7B57D1C3-C595-D7F1-A2B5-E14860516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323" y="4630584"/>
              <a:ext cx="780472" cy="178122"/>
            </a:xfrm>
            <a:custGeom>
              <a:avLst/>
              <a:gdLst>
                <a:gd name="T0" fmla="*/ 442 w 443"/>
                <a:gd name="T1" fmla="*/ 72 h 101"/>
                <a:gd name="T2" fmla="*/ 411 w 443"/>
                <a:gd name="T3" fmla="*/ 100 h 101"/>
                <a:gd name="T4" fmla="*/ 34 w 443"/>
                <a:gd name="T5" fmla="*/ 88 h 101"/>
                <a:gd name="T6" fmla="*/ 6 w 443"/>
                <a:gd name="T7" fmla="*/ 58 h 101"/>
                <a:gd name="T8" fmla="*/ 0 w 443"/>
                <a:gd name="T9" fmla="*/ 21 h 101"/>
                <a:gd name="T10" fmla="*/ 37 w 443"/>
                <a:gd name="T11" fmla="*/ 0 h 101"/>
                <a:gd name="T12" fmla="*/ 414 w 443"/>
                <a:gd name="T13" fmla="*/ 13 h 101"/>
                <a:gd name="T14" fmla="*/ 443 w 443"/>
                <a:gd name="T15" fmla="*/ 43 h 101"/>
                <a:gd name="T16" fmla="*/ 442 w 443"/>
                <a:gd name="T17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101">
                  <a:moveTo>
                    <a:pt x="442" y="72"/>
                  </a:moveTo>
                  <a:cubicBezTo>
                    <a:pt x="441" y="88"/>
                    <a:pt x="428" y="101"/>
                    <a:pt x="411" y="100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18" y="88"/>
                    <a:pt x="5" y="74"/>
                    <a:pt x="6" y="5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5"/>
                    <a:pt x="21" y="0"/>
                    <a:pt x="37" y="0"/>
                  </a:cubicBezTo>
                  <a:cubicBezTo>
                    <a:pt x="414" y="13"/>
                    <a:pt x="414" y="13"/>
                    <a:pt x="414" y="13"/>
                  </a:cubicBezTo>
                  <a:cubicBezTo>
                    <a:pt x="430" y="13"/>
                    <a:pt x="443" y="27"/>
                    <a:pt x="443" y="43"/>
                  </a:cubicBezTo>
                  <a:lnTo>
                    <a:pt x="442" y="72"/>
                  </a:lnTo>
                  <a:close/>
                </a:path>
              </a:pathLst>
            </a:custGeom>
            <a:solidFill>
              <a:srgbClr val="63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641345CF-B92F-7C9B-59DB-6C97EE766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9209" y="4636023"/>
              <a:ext cx="772314" cy="178122"/>
            </a:xfrm>
            <a:custGeom>
              <a:avLst/>
              <a:gdLst>
                <a:gd name="T0" fmla="*/ 436 w 438"/>
                <a:gd name="T1" fmla="*/ 72 h 101"/>
                <a:gd name="T2" fmla="*/ 406 w 438"/>
                <a:gd name="T3" fmla="*/ 100 h 101"/>
                <a:gd name="T4" fmla="*/ 29 w 438"/>
                <a:gd name="T5" fmla="*/ 88 h 101"/>
                <a:gd name="T6" fmla="*/ 1 w 438"/>
                <a:gd name="T7" fmla="*/ 58 h 101"/>
                <a:gd name="T8" fmla="*/ 2 w 438"/>
                <a:gd name="T9" fmla="*/ 29 h 101"/>
                <a:gd name="T10" fmla="*/ 32 w 438"/>
                <a:gd name="T11" fmla="*/ 0 h 101"/>
                <a:gd name="T12" fmla="*/ 409 w 438"/>
                <a:gd name="T13" fmla="*/ 13 h 101"/>
                <a:gd name="T14" fmla="*/ 437 w 438"/>
                <a:gd name="T15" fmla="*/ 43 h 101"/>
                <a:gd name="T16" fmla="*/ 436 w 438"/>
                <a:gd name="T17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8" h="101">
                  <a:moveTo>
                    <a:pt x="436" y="72"/>
                  </a:moveTo>
                  <a:cubicBezTo>
                    <a:pt x="436" y="88"/>
                    <a:pt x="422" y="101"/>
                    <a:pt x="406" y="100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13" y="88"/>
                    <a:pt x="0" y="74"/>
                    <a:pt x="1" y="5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2"/>
                    <a:pt x="16" y="0"/>
                    <a:pt x="32" y="0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25" y="13"/>
                    <a:pt x="438" y="27"/>
                    <a:pt x="437" y="43"/>
                  </a:cubicBezTo>
                  <a:lnTo>
                    <a:pt x="436" y="72"/>
                  </a:lnTo>
                  <a:close/>
                </a:path>
              </a:pathLst>
            </a:custGeom>
            <a:solidFill>
              <a:srgbClr val="AD8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CE8D2267-A680-2FA7-7310-04EBD2BD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221" y="4704008"/>
              <a:ext cx="62547" cy="62547"/>
            </a:xfrm>
            <a:custGeom>
              <a:avLst/>
              <a:gdLst>
                <a:gd name="T0" fmla="*/ 35 w 36"/>
                <a:gd name="T1" fmla="*/ 18 h 35"/>
                <a:gd name="T2" fmla="*/ 17 w 36"/>
                <a:gd name="T3" fmla="*/ 35 h 35"/>
                <a:gd name="T4" fmla="*/ 1 w 36"/>
                <a:gd name="T5" fmla="*/ 17 h 35"/>
                <a:gd name="T6" fmla="*/ 19 w 36"/>
                <a:gd name="T7" fmla="*/ 0 h 35"/>
                <a:gd name="T8" fmla="*/ 35 w 3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35" y="18"/>
                  </a:moveTo>
                  <a:cubicBezTo>
                    <a:pt x="35" y="28"/>
                    <a:pt x="27" y="35"/>
                    <a:pt x="17" y="35"/>
                  </a:cubicBezTo>
                  <a:cubicBezTo>
                    <a:pt x="8" y="35"/>
                    <a:pt x="0" y="27"/>
                    <a:pt x="1" y="17"/>
                  </a:cubicBezTo>
                  <a:cubicBezTo>
                    <a:pt x="1" y="7"/>
                    <a:pt x="9" y="0"/>
                    <a:pt x="19" y="0"/>
                  </a:cubicBezTo>
                  <a:cubicBezTo>
                    <a:pt x="28" y="0"/>
                    <a:pt x="36" y="9"/>
                    <a:pt x="35" y="18"/>
                  </a:cubicBezTo>
                  <a:close/>
                </a:path>
              </a:pathLst>
            </a:custGeom>
            <a:solidFill>
              <a:srgbClr val="63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6C0AC3B9-BDC5-B990-2B0A-0473859F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1782" y="4704008"/>
              <a:ext cx="61186" cy="62547"/>
            </a:xfrm>
            <a:custGeom>
              <a:avLst/>
              <a:gdLst>
                <a:gd name="T0" fmla="*/ 35 w 35"/>
                <a:gd name="T1" fmla="*/ 18 h 35"/>
                <a:gd name="T2" fmla="*/ 17 w 35"/>
                <a:gd name="T3" fmla="*/ 35 h 35"/>
                <a:gd name="T4" fmla="*/ 0 w 35"/>
                <a:gd name="T5" fmla="*/ 17 h 35"/>
                <a:gd name="T6" fmla="*/ 18 w 35"/>
                <a:gd name="T7" fmla="*/ 0 h 35"/>
                <a:gd name="T8" fmla="*/ 35 w 35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35" y="18"/>
                  </a:moveTo>
                  <a:cubicBezTo>
                    <a:pt x="34" y="28"/>
                    <a:pt x="26" y="35"/>
                    <a:pt x="17" y="35"/>
                  </a:cubicBezTo>
                  <a:cubicBezTo>
                    <a:pt x="7" y="35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lose/>
                </a:path>
              </a:pathLst>
            </a:custGeom>
            <a:solidFill>
              <a:srgbClr val="967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C8EA6F57-84FC-673F-E9CC-0B073F89C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043" y="4683612"/>
              <a:ext cx="62547" cy="61187"/>
            </a:xfrm>
            <a:custGeom>
              <a:avLst/>
              <a:gdLst>
                <a:gd name="T0" fmla="*/ 35 w 35"/>
                <a:gd name="T1" fmla="*/ 18 h 35"/>
                <a:gd name="T2" fmla="*/ 17 w 35"/>
                <a:gd name="T3" fmla="*/ 35 h 35"/>
                <a:gd name="T4" fmla="*/ 0 w 35"/>
                <a:gd name="T5" fmla="*/ 17 h 35"/>
                <a:gd name="T6" fmla="*/ 18 w 35"/>
                <a:gd name="T7" fmla="*/ 0 h 35"/>
                <a:gd name="T8" fmla="*/ 35 w 35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35" y="18"/>
                  </a:moveTo>
                  <a:cubicBezTo>
                    <a:pt x="35" y="27"/>
                    <a:pt x="27" y="35"/>
                    <a:pt x="17" y="35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1" y="7"/>
                    <a:pt x="9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lose/>
                </a:path>
              </a:pathLst>
            </a:custGeom>
            <a:solidFill>
              <a:srgbClr val="634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1F0BFD90-14FC-9BD8-3BE9-76FABB94A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244" y="4682253"/>
              <a:ext cx="63906" cy="62547"/>
            </a:xfrm>
            <a:custGeom>
              <a:avLst/>
              <a:gdLst>
                <a:gd name="T0" fmla="*/ 36 w 36"/>
                <a:gd name="T1" fmla="*/ 19 h 36"/>
                <a:gd name="T2" fmla="*/ 18 w 36"/>
                <a:gd name="T3" fmla="*/ 36 h 36"/>
                <a:gd name="T4" fmla="*/ 1 w 36"/>
                <a:gd name="T5" fmla="*/ 18 h 36"/>
                <a:gd name="T6" fmla="*/ 19 w 36"/>
                <a:gd name="T7" fmla="*/ 1 h 36"/>
                <a:gd name="T8" fmla="*/ 36 w 36"/>
                <a:gd name="T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9"/>
                  </a:moveTo>
                  <a:cubicBezTo>
                    <a:pt x="35" y="28"/>
                    <a:pt x="27" y="36"/>
                    <a:pt x="18" y="36"/>
                  </a:cubicBezTo>
                  <a:cubicBezTo>
                    <a:pt x="8" y="35"/>
                    <a:pt x="0" y="27"/>
                    <a:pt x="1" y="18"/>
                  </a:cubicBezTo>
                  <a:cubicBezTo>
                    <a:pt x="1" y="8"/>
                    <a:pt x="9" y="0"/>
                    <a:pt x="19" y="1"/>
                  </a:cubicBezTo>
                  <a:cubicBezTo>
                    <a:pt x="28" y="1"/>
                    <a:pt x="36" y="9"/>
                    <a:pt x="36" y="19"/>
                  </a:cubicBezTo>
                  <a:close/>
                </a:path>
              </a:pathLst>
            </a:custGeom>
            <a:solidFill>
              <a:srgbClr val="967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6A33EF8-C0C3-BC78-D4B4-151B74548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581" y="2388426"/>
              <a:ext cx="2163294" cy="1781217"/>
            </a:xfrm>
            <a:custGeom>
              <a:avLst/>
              <a:gdLst>
                <a:gd name="T0" fmla="*/ 1195 w 1227"/>
                <a:gd name="T1" fmla="*/ 620 h 1011"/>
                <a:gd name="T2" fmla="*/ 944 w 1227"/>
                <a:gd name="T3" fmla="*/ 151 h 1011"/>
                <a:gd name="T4" fmla="*/ 922 w 1227"/>
                <a:gd name="T5" fmla="*/ 144 h 1011"/>
                <a:gd name="T6" fmla="*/ 898 w 1227"/>
                <a:gd name="T7" fmla="*/ 138 h 1011"/>
                <a:gd name="T8" fmla="*/ 516 w 1227"/>
                <a:gd name="T9" fmla="*/ 39 h 1011"/>
                <a:gd name="T10" fmla="*/ 65 w 1227"/>
                <a:gd name="T11" fmla="*/ 449 h 1011"/>
                <a:gd name="T12" fmla="*/ 353 w 1227"/>
                <a:gd name="T13" fmla="*/ 971 h 1011"/>
                <a:gd name="T14" fmla="*/ 769 w 1227"/>
                <a:gd name="T15" fmla="*/ 992 h 1011"/>
                <a:gd name="T16" fmla="*/ 1195 w 1227"/>
                <a:gd name="T17" fmla="*/ 62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7" h="1011">
                  <a:moveTo>
                    <a:pt x="1195" y="620"/>
                  </a:moveTo>
                  <a:cubicBezTo>
                    <a:pt x="1227" y="409"/>
                    <a:pt x="1106" y="212"/>
                    <a:pt x="944" y="151"/>
                  </a:cubicBezTo>
                  <a:cubicBezTo>
                    <a:pt x="937" y="148"/>
                    <a:pt x="930" y="146"/>
                    <a:pt x="922" y="144"/>
                  </a:cubicBezTo>
                  <a:cubicBezTo>
                    <a:pt x="915" y="142"/>
                    <a:pt x="906" y="140"/>
                    <a:pt x="898" y="138"/>
                  </a:cubicBezTo>
                  <a:cubicBezTo>
                    <a:pt x="741" y="98"/>
                    <a:pt x="516" y="39"/>
                    <a:pt x="516" y="39"/>
                  </a:cubicBezTo>
                  <a:cubicBezTo>
                    <a:pt x="366" y="0"/>
                    <a:pt x="130" y="92"/>
                    <a:pt x="65" y="449"/>
                  </a:cubicBezTo>
                  <a:cubicBezTo>
                    <a:pt x="0" y="806"/>
                    <a:pt x="268" y="969"/>
                    <a:pt x="353" y="971"/>
                  </a:cubicBezTo>
                  <a:cubicBezTo>
                    <a:pt x="438" y="973"/>
                    <a:pt x="621" y="985"/>
                    <a:pt x="769" y="992"/>
                  </a:cubicBezTo>
                  <a:cubicBezTo>
                    <a:pt x="956" y="1011"/>
                    <a:pt x="1160" y="850"/>
                    <a:pt x="1195" y="620"/>
                  </a:cubicBezTo>
                </a:path>
              </a:pathLst>
            </a:custGeom>
            <a:solidFill>
              <a:srgbClr val="FCC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25BA40E-8ADE-D674-1037-586D5517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230" y="3077240"/>
              <a:ext cx="1357319" cy="1020705"/>
            </a:xfrm>
            <a:custGeom>
              <a:avLst/>
              <a:gdLst>
                <a:gd name="connsiteX0" fmla="*/ 33865 w 1357319"/>
                <a:gd name="connsiteY0" fmla="*/ 0 h 1020705"/>
                <a:gd name="connsiteX1" fmla="*/ 171131 w 1357319"/>
                <a:gd name="connsiteY1" fmla="*/ 12907 h 1020705"/>
                <a:gd name="connsiteX2" fmla="*/ 1112696 w 1357319"/>
                <a:gd name="connsiteY2" fmla="*/ 101444 h 1020705"/>
                <a:gd name="connsiteX3" fmla="*/ 1290633 w 1357319"/>
                <a:gd name="connsiteY3" fmla="*/ 138955 h 1020705"/>
                <a:gd name="connsiteX4" fmla="*/ 1357319 w 1357319"/>
                <a:gd name="connsiteY4" fmla="*/ 152922 h 1020705"/>
                <a:gd name="connsiteX5" fmla="*/ 1346243 w 1357319"/>
                <a:gd name="connsiteY5" fmla="*/ 297247 h 1020705"/>
                <a:gd name="connsiteX6" fmla="*/ 616201 w 1357319"/>
                <a:gd name="connsiteY6" fmla="*/ 1020420 h 1020705"/>
                <a:gd name="connsiteX7" fmla="*/ 605392 w 1357319"/>
                <a:gd name="connsiteY7" fmla="*/ 1019398 h 1020705"/>
                <a:gd name="connsiteX8" fmla="*/ 581459 w 1357319"/>
                <a:gd name="connsiteY8" fmla="*/ 1016537 h 1020705"/>
                <a:gd name="connsiteX9" fmla="*/ 519084 w 1357319"/>
                <a:gd name="connsiteY9" fmla="*/ 1007612 h 1020705"/>
                <a:gd name="connsiteX10" fmla="*/ 480024 w 1357319"/>
                <a:gd name="connsiteY10" fmla="*/ 998896 h 1020705"/>
                <a:gd name="connsiteX11" fmla="*/ 12867 w 1357319"/>
                <a:gd name="connsiteY11" fmla="*/ 85949 h 1020705"/>
                <a:gd name="connsiteX12" fmla="*/ 33865 w 1357319"/>
                <a:gd name="connsiteY12" fmla="*/ 0 h 102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319" h="1020705">
                  <a:moveTo>
                    <a:pt x="33865" y="0"/>
                  </a:moveTo>
                  <a:lnTo>
                    <a:pt x="171131" y="12907"/>
                  </a:lnTo>
                  <a:cubicBezTo>
                    <a:pt x="1112696" y="101444"/>
                    <a:pt x="1112696" y="101444"/>
                    <a:pt x="1112696" y="101444"/>
                  </a:cubicBezTo>
                  <a:cubicBezTo>
                    <a:pt x="1112696" y="101444"/>
                    <a:pt x="1183992" y="116582"/>
                    <a:pt x="1290633" y="138955"/>
                  </a:cubicBezTo>
                  <a:lnTo>
                    <a:pt x="1357319" y="152922"/>
                  </a:lnTo>
                  <a:lnTo>
                    <a:pt x="1346243" y="297247"/>
                  </a:lnTo>
                  <a:cubicBezTo>
                    <a:pt x="1278451" y="723147"/>
                    <a:pt x="959533" y="1031428"/>
                    <a:pt x="616201" y="1020420"/>
                  </a:cubicBezTo>
                  <a:lnTo>
                    <a:pt x="605392" y="1019398"/>
                  </a:lnTo>
                  <a:lnTo>
                    <a:pt x="581459" y="1016537"/>
                  </a:lnTo>
                  <a:lnTo>
                    <a:pt x="519084" y="1007612"/>
                  </a:lnTo>
                  <a:lnTo>
                    <a:pt x="480024" y="998896"/>
                  </a:lnTo>
                  <a:cubicBezTo>
                    <a:pt x="151657" y="903700"/>
                    <a:pt x="-54926" y="511848"/>
                    <a:pt x="12867" y="85949"/>
                  </a:cubicBezTo>
                  <a:lnTo>
                    <a:pt x="33865" y="0"/>
                  </a:lnTo>
                  <a:close/>
                </a:path>
              </a:pathLst>
            </a:custGeom>
            <a:solidFill>
              <a:srgbClr val="FFD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110A43-1E21-BBDA-BEFB-8911B96EA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094" y="2439729"/>
              <a:ext cx="1325220" cy="790432"/>
            </a:xfrm>
            <a:custGeom>
              <a:avLst/>
              <a:gdLst>
                <a:gd name="connsiteX0" fmla="*/ 707592 w 1325220"/>
                <a:gd name="connsiteY0" fmla="*/ 286 h 790432"/>
                <a:gd name="connsiteX1" fmla="*/ 776206 w 1325220"/>
                <a:gd name="connsiteY1" fmla="*/ 6804 h 790432"/>
                <a:gd name="connsiteX2" fmla="*/ 1325220 w 1325220"/>
                <a:gd name="connsiteY2" fmla="*/ 767414 h 790432"/>
                <a:gd name="connsiteX3" fmla="*/ 1323454 w 1325220"/>
                <a:gd name="connsiteY3" fmla="*/ 790432 h 790432"/>
                <a:gd name="connsiteX4" fmla="*/ 1256768 w 1325220"/>
                <a:gd name="connsiteY4" fmla="*/ 776465 h 790432"/>
                <a:gd name="connsiteX5" fmla="*/ 1078831 w 1325220"/>
                <a:gd name="connsiteY5" fmla="*/ 738954 h 790432"/>
                <a:gd name="connsiteX6" fmla="*/ 137266 w 1325220"/>
                <a:gd name="connsiteY6" fmla="*/ 650417 h 790432"/>
                <a:gd name="connsiteX7" fmla="*/ 0 w 1325220"/>
                <a:gd name="connsiteY7" fmla="*/ 637510 h 790432"/>
                <a:gd name="connsiteX8" fmla="*/ 18972 w 1325220"/>
                <a:gd name="connsiteY8" fmla="*/ 559850 h 790432"/>
                <a:gd name="connsiteX9" fmla="*/ 707592 w 1325220"/>
                <a:gd name="connsiteY9" fmla="*/ 286 h 79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5220" h="790432">
                  <a:moveTo>
                    <a:pt x="707592" y="286"/>
                  </a:moveTo>
                  <a:cubicBezTo>
                    <a:pt x="730384" y="1020"/>
                    <a:pt x="753278" y="3172"/>
                    <a:pt x="776206" y="6804"/>
                  </a:cubicBezTo>
                  <a:cubicBezTo>
                    <a:pt x="1098748" y="59189"/>
                    <a:pt x="1322713" y="383895"/>
                    <a:pt x="1325220" y="767414"/>
                  </a:cubicBezTo>
                  <a:lnTo>
                    <a:pt x="1323454" y="790432"/>
                  </a:lnTo>
                  <a:lnTo>
                    <a:pt x="1256768" y="776465"/>
                  </a:lnTo>
                  <a:cubicBezTo>
                    <a:pt x="1150127" y="754092"/>
                    <a:pt x="1078831" y="738954"/>
                    <a:pt x="1078831" y="738954"/>
                  </a:cubicBezTo>
                  <a:cubicBezTo>
                    <a:pt x="1078831" y="738954"/>
                    <a:pt x="1078831" y="738954"/>
                    <a:pt x="137266" y="650417"/>
                  </a:cubicBezTo>
                  <a:lnTo>
                    <a:pt x="0" y="637510"/>
                  </a:lnTo>
                  <a:lnTo>
                    <a:pt x="18972" y="559850"/>
                  </a:lnTo>
                  <a:cubicBezTo>
                    <a:pt x="132248" y="221028"/>
                    <a:pt x="411297" y="-9254"/>
                    <a:pt x="707592" y="286"/>
                  </a:cubicBezTo>
                  <a:close/>
                </a:path>
              </a:pathLst>
            </a:custGeom>
            <a:solidFill>
              <a:srgbClr val="FFD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773B364-85DE-3408-C91E-6248C26DF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621" y="3230162"/>
              <a:ext cx="1603901" cy="913995"/>
            </a:xfrm>
            <a:custGeom>
              <a:avLst/>
              <a:gdLst>
                <a:gd name="connsiteX0" fmla="*/ 751927 w 1603901"/>
                <a:gd name="connsiteY0" fmla="*/ 0 h 913995"/>
                <a:gd name="connsiteX1" fmla="*/ 753180 w 1603901"/>
                <a:gd name="connsiteY1" fmla="*/ 262 h 913995"/>
                <a:gd name="connsiteX2" fmla="*/ 1519520 w 1603901"/>
                <a:gd name="connsiteY2" fmla="*/ 154616 h 913995"/>
                <a:gd name="connsiteX3" fmla="*/ 859993 w 1603901"/>
                <a:gd name="connsiteY3" fmla="*/ 896203 h 913995"/>
                <a:gd name="connsiteX4" fmla="*/ 207237 w 1603901"/>
                <a:gd name="connsiteY4" fmla="*/ 891248 h 913995"/>
                <a:gd name="connsiteX5" fmla="*/ 0 w 1603901"/>
                <a:gd name="connsiteY5" fmla="*/ 866476 h 913995"/>
                <a:gd name="connsiteX6" fmla="*/ 10809 w 1603901"/>
                <a:gd name="connsiteY6" fmla="*/ 867498 h 913995"/>
                <a:gd name="connsiteX7" fmla="*/ 740851 w 1603901"/>
                <a:gd name="connsiteY7" fmla="*/ 144325 h 913995"/>
                <a:gd name="connsiteX8" fmla="*/ 751927 w 1603901"/>
                <a:gd name="connsiteY8" fmla="*/ 0 h 91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901" h="913995">
                  <a:moveTo>
                    <a:pt x="751927" y="0"/>
                  </a:moveTo>
                  <a:lnTo>
                    <a:pt x="753180" y="262"/>
                  </a:lnTo>
                  <a:cubicBezTo>
                    <a:pt x="991865" y="50166"/>
                    <a:pt x="1343176" y="122689"/>
                    <a:pt x="1519520" y="154616"/>
                  </a:cubicBezTo>
                  <a:cubicBezTo>
                    <a:pt x="1801671" y="207461"/>
                    <a:pt x="1323778" y="820459"/>
                    <a:pt x="859993" y="896203"/>
                  </a:cubicBezTo>
                  <a:cubicBezTo>
                    <a:pt x="686735" y="925268"/>
                    <a:pt x="443545" y="915194"/>
                    <a:pt x="207237" y="891248"/>
                  </a:cubicBezTo>
                  <a:lnTo>
                    <a:pt x="0" y="866476"/>
                  </a:lnTo>
                  <a:lnTo>
                    <a:pt x="10809" y="867498"/>
                  </a:lnTo>
                  <a:cubicBezTo>
                    <a:pt x="354141" y="878506"/>
                    <a:pt x="673059" y="570225"/>
                    <a:pt x="740851" y="144325"/>
                  </a:cubicBezTo>
                  <a:lnTo>
                    <a:pt x="751927" y="0"/>
                  </a:lnTo>
                  <a:close/>
                </a:path>
              </a:pathLst>
            </a:custGeom>
            <a:solidFill>
              <a:srgbClr val="E8B22D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9DAC34C-45B7-308C-B73C-068D9B5DA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313" y="4084851"/>
              <a:ext cx="86308" cy="11786"/>
            </a:xfrm>
            <a:custGeom>
              <a:avLst/>
              <a:gdLst>
                <a:gd name="connsiteX0" fmla="*/ 0 w 86308"/>
                <a:gd name="connsiteY0" fmla="*/ 0 h 11786"/>
                <a:gd name="connsiteX1" fmla="*/ 62375 w 86308"/>
                <a:gd name="connsiteY1" fmla="*/ 8925 h 11786"/>
                <a:gd name="connsiteX2" fmla="*/ 86308 w 86308"/>
                <a:gd name="connsiteY2" fmla="*/ 11786 h 11786"/>
                <a:gd name="connsiteX3" fmla="*/ 28192 w 86308"/>
                <a:gd name="connsiteY3" fmla="*/ 6290 h 11786"/>
                <a:gd name="connsiteX4" fmla="*/ 0 w 86308"/>
                <a:gd name="connsiteY4" fmla="*/ 0 h 1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08" h="11786">
                  <a:moveTo>
                    <a:pt x="0" y="0"/>
                  </a:moveTo>
                  <a:lnTo>
                    <a:pt x="62375" y="8925"/>
                  </a:lnTo>
                  <a:lnTo>
                    <a:pt x="86308" y="11786"/>
                  </a:lnTo>
                  <a:lnTo>
                    <a:pt x="28192" y="6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1C93B56-0B18-11C0-64A8-572C867F0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524" y="2509440"/>
              <a:ext cx="777753" cy="1469844"/>
            </a:xfrm>
            <a:custGeom>
              <a:avLst/>
              <a:gdLst>
                <a:gd name="T0" fmla="*/ 68 w 441"/>
                <a:gd name="T1" fmla="*/ 383 h 834"/>
                <a:gd name="T2" fmla="*/ 441 w 441"/>
                <a:gd name="T3" fmla="*/ 31 h 834"/>
                <a:gd name="T4" fmla="*/ 425 w 441"/>
                <a:gd name="T5" fmla="*/ 28 h 834"/>
                <a:gd name="T6" fmla="*/ 35 w 441"/>
                <a:gd name="T7" fmla="*/ 378 h 834"/>
                <a:gd name="T8" fmla="*/ 297 w 441"/>
                <a:gd name="T9" fmla="*/ 832 h 834"/>
                <a:gd name="T10" fmla="*/ 313 w 441"/>
                <a:gd name="T11" fmla="*/ 834 h 834"/>
                <a:gd name="T12" fmla="*/ 68 w 441"/>
                <a:gd name="T13" fmla="*/ 383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834">
                  <a:moveTo>
                    <a:pt x="68" y="383"/>
                  </a:moveTo>
                  <a:cubicBezTo>
                    <a:pt x="102" y="168"/>
                    <a:pt x="267" y="14"/>
                    <a:pt x="441" y="31"/>
                  </a:cubicBezTo>
                  <a:cubicBezTo>
                    <a:pt x="436" y="30"/>
                    <a:pt x="430" y="29"/>
                    <a:pt x="425" y="28"/>
                  </a:cubicBezTo>
                  <a:cubicBezTo>
                    <a:pt x="245" y="0"/>
                    <a:pt x="71" y="156"/>
                    <a:pt x="35" y="378"/>
                  </a:cubicBezTo>
                  <a:cubicBezTo>
                    <a:pt x="0" y="600"/>
                    <a:pt x="117" y="803"/>
                    <a:pt x="297" y="832"/>
                  </a:cubicBezTo>
                  <a:cubicBezTo>
                    <a:pt x="302" y="833"/>
                    <a:pt x="307" y="833"/>
                    <a:pt x="313" y="834"/>
                  </a:cubicBezTo>
                  <a:cubicBezTo>
                    <a:pt x="143" y="796"/>
                    <a:pt x="34" y="598"/>
                    <a:pt x="68" y="383"/>
                  </a:cubicBezTo>
                </a:path>
              </a:pathLst>
            </a:custGeom>
            <a:solidFill>
              <a:srgbClr val="D8A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758D0C74-2EA0-AB2A-92B3-B858FC95D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351" y="2533915"/>
              <a:ext cx="1210140" cy="1475283"/>
            </a:xfrm>
            <a:custGeom>
              <a:avLst/>
              <a:gdLst>
                <a:gd name="T0" fmla="*/ 652 w 686"/>
                <a:gd name="T1" fmla="*/ 468 h 837"/>
                <a:gd name="T2" fmla="*/ 407 w 686"/>
                <a:gd name="T3" fmla="*/ 17 h 837"/>
                <a:gd name="T4" fmla="*/ 34 w 686"/>
                <a:gd name="T5" fmla="*/ 369 h 837"/>
                <a:gd name="T6" fmla="*/ 279 w 686"/>
                <a:gd name="T7" fmla="*/ 820 h 837"/>
                <a:gd name="T8" fmla="*/ 652 w 686"/>
                <a:gd name="T9" fmla="*/ 468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6" h="837">
                  <a:moveTo>
                    <a:pt x="652" y="468"/>
                  </a:moveTo>
                  <a:cubicBezTo>
                    <a:pt x="686" y="253"/>
                    <a:pt x="577" y="55"/>
                    <a:pt x="407" y="17"/>
                  </a:cubicBezTo>
                  <a:cubicBezTo>
                    <a:pt x="233" y="0"/>
                    <a:pt x="68" y="154"/>
                    <a:pt x="34" y="369"/>
                  </a:cubicBezTo>
                  <a:cubicBezTo>
                    <a:pt x="0" y="584"/>
                    <a:pt x="109" y="782"/>
                    <a:pt x="279" y="820"/>
                  </a:cubicBezTo>
                  <a:cubicBezTo>
                    <a:pt x="453" y="837"/>
                    <a:pt x="618" y="683"/>
                    <a:pt x="652" y="468"/>
                  </a:cubicBezTo>
                </a:path>
              </a:pathLst>
            </a:custGeom>
            <a:solidFill>
              <a:srgbClr val="9D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47357A50-1C81-EB95-7395-388ECBFB6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581" y="2599181"/>
              <a:ext cx="1104083" cy="1342032"/>
            </a:xfrm>
            <a:custGeom>
              <a:avLst/>
              <a:gdLst>
                <a:gd name="T0" fmla="*/ 595 w 626"/>
                <a:gd name="T1" fmla="*/ 426 h 762"/>
                <a:gd name="T2" fmla="*/ 372 w 626"/>
                <a:gd name="T3" fmla="*/ 16 h 762"/>
                <a:gd name="T4" fmla="*/ 32 w 626"/>
                <a:gd name="T5" fmla="*/ 336 h 762"/>
                <a:gd name="T6" fmla="*/ 255 w 626"/>
                <a:gd name="T7" fmla="*/ 747 h 762"/>
                <a:gd name="T8" fmla="*/ 595 w 626"/>
                <a:gd name="T9" fmla="*/ 426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762">
                  <a:moveTo>
                    <a:pt x="595" y="426"/>
                  </a:moveTo>
                  <a:cubicBezTo>
                    <a:pt x="626" y="230"/>
                    <a:pt x="527" y="50"/>
                    <a:pt x="372" y="16"/>
                  </a:cubicBezTo>
                  <a:cubicBezTo>
                    <a:pt x="213" y="0"/>
                    <a:pt x="63" y="140"/>
                    <a:pt x="32" y="336"/>
                  </a:cubicBezTo>
                  <a:cubicBezTo>
                    <a:pt x="0" y="532"/>
                    <a:pt x="100" y="712"/>
                    <a:pt x="255" y="747"/>
                  </a:cubicBezTo>
                  <a:cubicBezTo>
                    <a:pt x="413" y="762"/>
                    <a:pt x="564" y="622"/>
                    <a:pt x="595" y="426"/>
                  </a:cubicBezTo>
                </a:path>
              </a:pathLst>
            </a:custGeom>
            <a:solidFill>
              <a:srgbClr val="CA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 dirty="0">
                <a:latin typeface="Raleway" panose="020B0503030101060003" pitchFamily="34" charset="0"/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4CCF2B7A-BFE6-BF55-79E1-A1178F2E6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7985" y="3032927"/>
              <a:ext cx="492214" cy="931400"/>
            </a:xfrm>
            <a:custGeom>
              <a:avLst/>
              <a:gdLst>
                <a:gd name="T0" fmla="*/ 115 w 279"/>
                <a:gd name="T1" fmla="*/ 0 h 529"/>
                <a:gd name="T2" fmla="*/ 0 w 279"/>
                <a:gd name="T3" fmla="*/ 529 h 529"/>
                <a:gd name="T4" fmla="*/ 115 w 279"/>
                <a:gd name="T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529">
                  <a:moveTo>
                    <a:pt x="115" y="0"/>
                  </a:moveTo>
                  <a:cubicBezTo>
                    <a:pt x="115" y="0"/>
                    <a:pt x="252" y="300"/>
                    <a:pt x="0" y="529"/>
                  </a:cubicBezTo>
                  <a:cubicBezTo>
                    <a:pt x="0" y="529"/>
                    <a:pt x="279" y="359"/>
                    <a:pt x="115" y="0"/>
                  </a:cubicBezTo>
                  <a:close/>
                </a:path>
              </a:pathLst>
            </a:custGeom>
            <a:solidFill>
              <a:srgbClr val="996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971597DC-1E08-1138-B36A-3797F5A2B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449" y="5326755"/>
              <a:ext cx="568358" cy="265143"/>
            </a:xfrm>
            <a:custGeom>
              <a:avLst/>
              <a:gdLst>
                <a:gd name="T0" fmla="*/ 180 w 322"/>
                <a:gd name="T1" fmla="*/ 31 h 151"/>
                <a:gd name="T2" fmla="*/ 71 w 322"/>
                <a:gd name="T3" fmla="*/ 80 h 151"/>
                <a:gd name="T4" fmla="*/ 11 w 322"/>
                <a:gd name="T5" fmla="*/ 80 h 151"/>
                <a:gd name="T6" fmla="*/ 11 w 322"/>
                <a:gd name="T7" fmla="*/ 139 h 151"/>
                <a:gd name="T8" fmla="*/ 221 w 322"/>
                <a:gd name="T9" fmla="*/ 115 h 151"/>
                <a:gd name="T10" fmla="*/ 310 w 322"/>
                <a:gd name="T11" fmla="*/ 107 h 151"/>
                <a:gd name="T12" fmla="*/ 295 w 322"/>
                <a:gd name="T13" fmla="*/ 34 h 151"/>
                <a:gd name="T14" fmla="*/ 180 w 322"/>
                <a:gd name="T15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151">
                  <a:moveTo>
                    <a:pt x="180" y="31"/>
                  </a:moveTo>
                  <a:cubicBezTo>
                    <a:pt x="180" y="31"/>
                    <a:pt x="100" y="80"/>
                    <a:pt x="71" y="80"/>
                  </a:cubicBezTo>
                  <a:cubicBezTo>
                    <a:pt x="41" y="80"/>
                    <a:pt x="11" y="80"/>
                    <a:pt x="11" y="80"/>
                  </a:cubicBezTo>
                  <a:cubicBezTo>
                    <a:pt x="11" y="80"/>
                    <a:pt x="0" y="127"/>
                    <a:pt x="11" y="139"/>
                  </a:cubicBezTo>
                  <a:cubicBezTo>
                    <a:pt x="22" y="151"/>
                    <a:pt x="166" y="132"/>
                    <a:pt x="221" y="115"/>
                  </a:cubicBezTo>
                  <a:cubicBezTo>
                    <a:pt x="221" y="115"/>
                    <a:pt x="300" y="124"/>
                    <a:pt x="310" y="107"/>
                  </a:cubicBezTo>
                  <a:cubicBezTo>
                    <a:pt x="310" y="107"/>
                    <a:pt x="322" y="68"/>
                    <a:pt x="295" y="34"/>
                  </a:cubicBezTo>
                  <a:cubicBezTo>
                    <a:pt x="268" y="0"/>
                    <a:pt x="180" y="31"/>
                    <a:pt x="180" y="31"/>
                  </a:cubicBezTo>
                  <a:close/>
                </a:path>
              </a:pathLst>
            </a:custGeom>
            <a:solidFill>
              <a:srgbClr val="281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6DE7F252-E07E-9C7E-CA6E-46711655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931" y="4434786"/>
              <a:ext cx="1370585" cy="1010263"/>
            </a:xfrm>
            <a:custGeom>
              <a:avLst/>
              <a:gdLst>
                <a:gd name="T0" fmla="*/ 391 w 777"/>
                <a:gd name="T1" fmla="*/ 82 h 573"/>
                <a:gd name="T2" fmla="*/ 95 w 777"/>
                <a:gd name="T3" fmla="*/ 71 h 573"/>
                <a:gd name="T4" fmla="*/ 44 w 777"/>
                <a:gd name="T5" fmla="*/ 381 h 573"/>
                <a:gd name="T6" fmla="*/ 62 w 777"/>
                <a:gd name="T7" fmla="*/ 538 h 573"/>
                <a:gd name="T8" fmla="*/ 193 w 777"/>
                <a:gd name="T9" fmla="*/ 540 h 573"/>
                <a:gd name="T10" fmla="*/ 144 w 777"/>
                <a:gd name="T11" fmla="*/ 354 h 573"/>
                <a:gd name="T12" fmla="*/ 191 w 777"/>
                <a:gd name="T13" fmla="*/ 135 h 573"/>
                <a:gd name="T14" fmla="*/ 594 w 777"/>
                <a:gd name="T15" fmla="*/ 228 h 573"/>
                <a:gd name="T16" fmla="*/ 774 w 777"/>
                <a:gd name="T17" fmla="*/ 166 h 573"/>
                <a:gd name="T18" fmla="*/ 391 w 777"/>
                <a:gd name="T19" fmla="*/ 8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7" h="573">
                  <a:moveTo>
                    <a:pt x="391" y="82"/>
                  </a:moveTo>
                  <a:cubicBezTo>
                    <a:pt x="391" y="82"/>
                    <a:pt x="190" y="0"/>
                    <a:pt x="95" y="71"/>
                  </a:cubicBezTo>
                  <a:cubicBezTo>
                    <a:pt x="0" y="142"/>
                    <a:pt x="34" y="318"/>
                    <a:pt x="44" y="381"/>
                  </a:cubicBezTo>
                  <a:cubicBezTo>
                    <a:pt x="54" y="445"/>
                    <a:pt x="62" y="538"/>
                    <a:pt x="62" y="538"/>
                  </a:cubicBezTo>
                  <a:cubicBezTo>
                    <a:pt x="62" y="538"/>
                    <a:pt x="112" y="573"/>
                    <a:pt x="193" y="540"/>
                  </a:cubicBezTo>
                  <a:cubicBezTo>
                    <a:pt x="193" y="540"/>
                    <a:pt x="169" y="452"/>
                    <a:pt x="144" y="354"/>
                  </a:cubicBezTo>
                  <a:cubicBezTo>
                    <a:pt x="120" y="257"/>
                    <a:pt x="127" y="145"/>
                    <a:pt x="191" y="135"/>
                  </a:cubicBezTo>
                  <a:cubicBezTo>
                    <a:pt x="254" y="125"/>
                    <a:pt x="487" y="176"/>
                    <a:pt x="594" y="228"/>
                  </a:cubicBezTo>
                  <a:cubicBezTo>
                    <a:pt x="701" y="279"/>
                    <a:pt x="777" y="215"/>
                    <a:pt x="774" y="166"/>
                  </a:cubicBezTo>
                  <a:cubicBezTo>
                    <a:pt x="772" y="118"/>
                    <a:pt x="474" y="88"/>
                    <a:pt x="391" y="82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A1A2F996-C933-C8FF-1501-7EB4F1C90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9205" y="5154071"/>
              <a:ext cx="341286" cy="458222"/>
            </a:xfrm>
            <a:custGeom>
              <a:avLst/>
              <a:gdLst>
                <a:gd name="T0" fmla="*/ 43 w 193"/>
                <a:gd name="T1" fmla="*/ 27 h 260"/>
                <a:gd name="T2" fmla="*/ 109 w 193"/>
                <a:gd name="T3" fmla="*/ 4 h 260"/>
                <a:gd name="T4" fmla="*/ 169 w 193"/>
                <a:gd name="T5" fmla="*/ 78 h 260"/>
                <a:gd name="T6" fmla="*/ 167 w 193"/>
                <a:gd name="T7" fmla="*/ 95 h 260"/>
                <a:gd name="T8" fmla="*/ 183 w 193"/>
                <a:gd name="T9" fmla="*/ 131 h 260"/>
                <a:gd name="T10" fmla="*/ 138 w 193"/>
                <a:gd name="T11" fmla="*/ 242 h 260"/>
                <a:gd name="T12" fmla="*/ 15 w 193"/>
                <a:gd name="T13" fmla="*/ 256 h 260"/>
                <a:gd name="T14" fmla="*/ 11 w 193"/>
                <a:gd name="T15" fmla="*/ 212 h 260"/>
                <a:gd name="T16" fmla="*/ 79 w 193"/>
                <a:gd name="T17" fmla="*/ 161 h 260"/>
                <a:gd name="T18" fmla="*/ 69 w 193"/>
                <a:gd name="T19" fmla="*/ 116 h 260"/>
                <a:gd name="T20" fmla="*/ 43 w 193"/>
                <a:gd name="T21" fmla="*/ 2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260">
                  <a:moveTo>
                    <a:pt x="43" y="27"/>
                  </a:moveTo>
                  <a:cubicBezTo>
                    <a:pt x="43" y="27"/>
                    <a:pt x="78" y="0"/>
                    <a:pt x="109" y="4"/>
                  </a:cubicBezTo>
                  <a:cubicBezTo>
                    <a:pt x="140" y="7"/>
                    <a:pt x="162" y="65"/>
                    <a:pt x="169" y="78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7" y="95"/>
                    <a:pt x="174" y="105"/>
                    <a:pt x="183" y="131"/>
                  </a:cubicBezTo>
                  <a:cubicBezTo>
                    <a:pt x="193" y="157"/>
                    <a:pt x="165" y="225"/>
                    <a:pt x="138" y="242"/>
                  </a:cubicBezTo>
                  <a:cubicBezTo>
                    <a:pt x="110" y="260"/>
                    <a:pt x="15" y="256"/>
                    <a:pt x="15" y="256"/>
                  </a:cubicBezTo>
                  <a:cubicBezTo>
                    <a:pt x="15" y="256"/>
                    <a:pt x="0" y="221"/>
                    <a:pt x="11" y="212"/>
                  </a:cubicBezTo>
                  <a:cubicBezTo>
                    <a:pt x="23" y="203"/>
                    <a:pt x="79" y="161"/>
                    <a:pt x="79" y="161"/>
                  </a:cubicBezTo>
                  <a:cubicBezTo>
                    <a:pt x="79" y="161"/>
                    <a:pt x="83" y="140"/>
                    <a:pt x="69" y="116"/>
                  </a:cubicBezTo>
                  <a:cubicBezTo>
                    <a:pt x="56" y="93"/>
                    <a:pt x="34" y="49"/>
                    <a:pt x="43" y="27"/>
                  </a:cubicBezTo>
                  <a:close/>
                </a:path>
              </a:pathLst>
            </a:custGeom>
            <a:solidFill>
              <a:srgbClr val="281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74303A7E-127D-B894-399D-02CBD176D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9920" y="4672735"/>
              <a:ext cx="932759" cy="1036097"/>
            </a:xfrm>
            <a:custGeom>
              <a:avLst/>
              <a:gdLst>
                <a:gd name="T0" fmla="*/ 65 w 529"/>
                <a:gd name="T1" fmla="*/ 75 h 588"/>
                <a:gd name="T2" fmla="*/ 127 w 529"/>
                <a:gd name="T3" fmla="*/ 556 h 588"/>
                <a:gd name="T4" fmla="*/ 466 w 529"/>
                <a:gd name="T5" fmla="*/ 430 h 588"/>
                <a:gd name="T6" fmla="*/ 520 w 529"/>
                <a:gd name="T7" fmla="*/ 398 h 588"/>
                <a:gd name="T8" fmla="*/ 449 w 529"/>
                <a:gd name="T9" fmla="*/ 281 h 588"/>
                <a:gd name="T10" fmla="*/ 219 w 529"/>
                <a:gd name="T11" fmla="*/ 469 h 588"/>
                <a:gd name="T12" fmla="*/ 209 w 529"/>
                <a:gd name="T13" fmla="*/ 67 h 588"/>
                <a:gd name="T14" fmla="*/ 65 w 529"/>
                <a:gd name="T15" fmla="*/ 7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9" h="588">
                  <a:moveTo>
                    <a:pt x="65" y="75"/>
                  </a:moveTo>
                  <a:cubicBezTo>
                    <a:pt x="65" y="75"/>
                    <a:pt x="0" y="525"/>
                    <a:pt x="127" y="556"/>
                  </a:cubicBezTo>
                  <a:cubicBezTo>
                    <a:pt x="253" y="588"/>
                    <a:pt x="424" y="476"/>
                    <a:pt x="466" y="430"/>
                  </a:cubicBezTo>
                  <a:cubicBezTo>
                    <a:pt x="507" y="383"/>
                    <a:pt x="520" y="398"/>
                    <a:pt x="520" y="398"/>
                  </a:cubicBezTo>
                  <a:cubicBezTo>
                    <a:pt x="520" y="398"/>
                    <a:pt x="529" y="276"/>
                    <a:pt x="449" y="281"/>
                  </a:cubicBezTo>
                  <a:cubicBezTo>
                    <a:pt x="449" y="281"/>
                    <a:pt x="315" y="447"/>
                    <a:pt x="219" y="469"/>
                  </a:cubicBezTo>
                  <a:cubicBezTo>
                    <a:pt x="124" y="491"/>
                    <a:pt x="142" y="241"/>
                    <a:pt x="209" y="67"/>
                  </a:cubicBezTo>
                  <a:cubicBezTo>
                    <a:pt x="209" y="67"/>
                    <a:pt x="117" y="0"/>
                    <a:pt x="65" y="75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511D0C95-DB4C-36BE-3127-CCB2E428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3899" y="3915378"/>
              <a:ext cx="149568" cy="123734"/>
            </a:xfrm>
            <a:custGeom>
              <a:avLst/>
              <a:gdLst>
                <a:gd name="T0" fmla="*/ 65 w 85"/>
                <a:gd name="T1" fmla="*/ 0 h 70"/>
                <a:gd name="T2" fmla="*/ 0 w 85"/>
                <a:gd name="T3" fmla="*/ 56 h 70"/>
                <a:gd name="T4" fmla="*/ 27 w 85"/>
                <a:gd name="T5" fmla="*/ 69 h 70"/>
                <a:gd name="T6" fmla="*/ 83 w 85"/>
                <a:gd name="T7" fmla="*/ 30 h 70"/>
                <a:gd name="T8" fmla="*/ 65 w 8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0">
                  <a:moveTo>
                    <a:pt x="65" y="0"/>
                  </a:moveTo>
                  <a:cubicBezTo>
                    <a:pt x="65" y="0"/>
                    <a:pt x="9" y="37"/>
                    <a:pt x="0" y="56"/>
                  </a:cubicBezTo>
                  <a:cubicBezTo>
                    <a:pt x="0" y="56"/>
                    <a:pt x="24" y="68"/>
                    <a:pt x="27" y="69"/>
                  </a:cubicBezTo>
                  <a:cubicBezTo>
                    <a:pt x="31" y="70"/>
                    <a:pt x="85" y="30"/>
                    <a:pt x="83" y="30"/>
                  </a:cubicBezTo>
                  <a:cubicBezTo>
                    <a:pt x="82" y="29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13AFD63E-885F-3742-32BB-1DBC393D0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3281" y="3915378"/>
              <a:ext cx="1000745" cy="889249"/>
            </a:xfrm>
            <a:custGeom>
              <a:avLst/>
              <a:gdLst>
                <a:gd name="T0" fmla="*/ 206 w 568"/>
                <a:gd name="T1" fmla="*/ 0 h 505"/>
                <a:gd name="T2" fmla="*/ 0 w 568"/>
                <a:gd name="T3" fmla="*/ 94 h 505"/>
                <a:gd name="T4" fmla="*/ 105 w 568"/>
                <a:gd name="T5" fmla="*/ 214 h 505"/>
                <a:gd name="T6" fmla="*/ 101 w 568"/>
                <a:gd name="T7" fmla="*/ 343 h 505"/>
                <a:gd name="T8" fmla="*/ 50 w 568"/>
                <a:gd name="T9" fmla="*/ 377 h 505"/>
                <a:gd name="T10" fmla="*/ 122 w 568"/>
                <a:gd name="T11" fmla="*/ 430 h 505"/>
                <a:gd name="T12" fmla="*/ 149 w 568"/>
                <a:gd name="T13" fmla="*/ 398 h 505"/>
                <a:gd name="T14" fmla="*/ 157 w 568"/>
                <a:gd name="T15" fmla="*/ 453 h 505"/>
                <a:gd name="T16" fmla="*/ 197 w 568"/>
                <a:gd name="T17" fmla="*/ 447 h 505"/>
                <a:gd name="T18" fmla="*/ 438 w 568"/>
                <a:gd name="T19" fmla="*/ 505 h 505"/>
                <a:gd name="T20" fmla="*/ 206 w 568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505">
                  <a:moveTo>
                    <a:pt x="206" y="0"/>
                  </a:moveTo>
                  <a:cubicBezTo>
                    <a:pt x="206" y="0"/>
                    <a:pt x="105" y="0"/>
                    <a:pt x="0" y="94"/>
                  </a:cubicBezTo>
                  <a:cubicBezTo>
                    <a:pt x="0" y="94"/>
                    <a:pt x="89" y="162"/>
                    <a:pt x="105" y="214"/>
                  </a:cubicBezTo>
                  <a:cubicBezTo>
                    <a:pt x="121" y="265"/>
                    <a:pt x="140" y="316"/>
                    <a:pt x="101" y="343"/>
                  </a:cubicBezTo>
                  <a:cubicBezTo>
                    <a:pt x="90" y="351"/>
                    <a:pt x="50" y="377"/>
                    <a:pt x="50" y="377"/>
                  </a:cubicBezTo>
                  <a:cubicBezTo>
                    <a:pt x="50" y="377"/>
                    <a:pt x="95" y="405"/>
                    <a:pt x="122" y="430"/>
                  </a:cubicBezTo>
                  <a:cubicBezTo>
                    <a:pt x="122" y="430"/>
                    <a:pt x="143" y="408"/>
                    <a:pt x="149" y="398"/>
                  </a:cubicBezTo>
                  <a:cubicBezTo>
                    <a:pt x="149" y="398"/>
                    <a:pt x="150" y="449"/>
                    <a:pt x="157" y="453"/>
                  </a:cubicBezTo>
                  <a:cubicBezTo>
                    <a:pt x="157" y="453"/>
                    <a:pt x="179" y="446"/>
                    <a:pt x="197" y="447"/>
                  </a:cubicBezTo>
                  <a:cubicBezTo>
                    <a:pt x="214" y="448"/>
                    <a:pt x="409" y="480"/>
                    <a:pt x="438" y="505"/>
                  </a:cubicBezTo>
                  <a:cubicBezTo>
                    <a:pt x="438" y="505"/>
                    <a:pt x="568" y="151"/>
                    <a:pt x="206" y="0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25CD5CE2-9811-2922-7E41-CE535AA84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5914" y="3869148"/>
              <a:ext cx="246107" cy="271942"/>
            </a:xfrm>
            <a:custGeom>
              <a:avLst/>
              <a:gdLst>
                <a:gd name="T0" fmla="*/ 31 w 139"/>
                <a:gd name="T1" fmla="*/ 72 h 154"/>
                <a:gd name="T2" fmla="*/ 90 w 139"/>
                <a:gd name="T3" fmla="*/ 110 h 154"/>
                <a:gd name="T4" fmla="*/ 126 w 139"/>
                <a:gd name="T5" fmla="*/ 81 h 154"/>
                <a:gd name="T6" fmla="*/ 52 w 139"/>
                <a:gd name="T7" fmla="*/ 0 h 154"/>
                <a:gd name="T8" fmla="*/ 31 w 139"/>
                <a:gd name="T9" fmla="*/ 7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54">
                  <a:moveTo>
                    <a:pt x="31" y="72"/>
                  </a:moveTo>
                  <a:cubicBezTo>
                    <a:pt x="31" y="72"/>
                    <a:pt x="63" y="95"/>
                    <a:pt x="90" y="110"/>
                  </a:cubicBezTo>
                  <a:cubicBezTo>
                    <a:pt x="90" y="110"/>
                    <a:pt x="139" y="154"/>
                    <a:pt x="126" y="81"/>
                  </a:cubicBezTo>
                  <a:cubicBezTo>
                    <a:pt x="120" y="45"/>
                    <a:pt x="52" y="0"/>
                    <a:pt x="52" y="0"/>
                  </a:cubicBezTo>
                  <a:cubicBezTo>
                    <a:pt x="52" y="0"/>
                    <a:pt x="0" y="30"/>
                    <a:pt x="31" y="7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A88C044F-9F95-A03E-5162-602926AA6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8374" y="3949370"/>
              <a:ext cx="361682" cy="489495"/>
            </a:xfrm>
            <a:custGeom>
              <a:avLst/>
              <a:gdLst>
                <a:gd name="T0" fmla="*/ 34 w 205"/>
                <a:gd name="T1" fmla="*/ 49 h 278"/>
                <a:gd name="T2" fmla="*/ 69 w 205"/>
                <a:gd name="T3" fmla="*/ 76 h 278"/>
                <a:gd name="T4" fmla="*/ 61 w 205"/>
                <a:gd name="T5" fmla="*/ 34 h 278"/>
                <a:gd name="T6" fmla="*/ 61 w 205"/>
                <a:gd name="T7" fmla="*/ 7 h 278"/>
                <a:gd name="T8" fmla="*/ 81 w 205"/>
                <a:gd name="T9" fmla="*/ 0 h 278"/>
                <a:gd name="T10" fmla="*/ 106 w 205"/>
                <a:gd name="T11" fmla="*/ 278 h 278"/>
                <a:gd name="T12" fmla="*/ 69 w 205"/>
                <a:gd name="T13" fmla="*/ 154 h 278"/>
                <a:gd name="T14" fmla="*/ 0 w 205"/>
                <a:gd name="T15" fmla="*/ 42 h 278"/>
                <a:gd name="T16" fmla="*/ 34 w 205"/>
                <a:gd name="T17" fmla="*/ 4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278">
                  <a:moveTo>
                    <a:pt x="34" y="49"/>
                  </a:moveTo>
                  <a:cubicBezTo>
                    <a:pt x="69" y="76"/>
                    <a:pt x="69" y="76"/>
                    <a:pt x="69" y="7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205" y="126"/>
                    <a:pt x="106" y="278"/>
                  </a:cubicBezTo>
                  <a:cubicBezTo>
                    <a:pt x="106" y="278"/>
                    <a:pt x="106" y="198"/>
                    <a:pt x="69" y="154"/>
                  </a:cubicBezTo>
                  <a:cubicBezTo>
                    <a:pt x="33" y="110"/>
                    <a:pt x="0" y="42"/>
                    <a:pt x="0" y="42"/>
                  </a:cubicBezTo>
                  <a:lnTo>
                    <a:pt x="34" y="49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DCE00805-2675-3A59-B0EF-BBC7E3452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4431" y="4064946"/>
              <a:ext cx="80222" cy="77504"/>
            </a:xfrm>
            <a:custGeom>
              <a:avLst/>
              <a:gdLst>
                <a:gd name="T0" fmla="*/ 0 w 46"/>
                <a:gd name="T1" fmla="*/ 18 h 44"/>
                <a:gd name="T2" fmla="*/ 24 w 46"/>
                <a:gd name="T3" fmla="*/ 0 h 44"/>
                <a:gd name="T4" fmla="*/ 46 w 46"/>
                <a:gd name="T5" fmla="*/ 25 h 44"/>
                <a:gd name="T6" fmla="*/ 12 w 46"/>
                <a:gd name="T7" fmla="*/ 43 h 44"/>
                <a:gd name="T8" fmla="*/ 0 w 46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0" y="18"/>
                  </a:moveTo>
                  <a:cubicBezTo>
                    <a:pt x="0" y="18"/>
                    <a:pt x="11" y="2"/>
                    <a:pt x="24" y="0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19" y="42"/>
                    <a:pt x="12" y="43"/>
                  </a:cubicBezTo>
                  <a:cubicBezTo>
                    <a:pt x="4" y="44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236C909B-7245-7C01-42A0-CE98E05F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1625" y="4113895"/>
              <a:ext cx="119654" cy="324971"/>
            </a:xfrm>
            <a:custGeom>
              <a:avLst/>
              <a:gdLst>
                <a:gd name="T0" fmla="*/ 20 w 68"/>
                <a:gd name="T1" fmla="*/ 112 h 184"/>
                <a:gd name="T2" fmla="*/ 0 w 68"/>
                <a:gd name="T3" fmla="*/ 14 h 184"/>
                <a:gd name="T4" fmla="*/ 25 w 68"/>
                <a:gd name="T5" fmla="*/ 0 h 184"/>
                <a:gd name="T6" fmla="*/ 68 w 68"/>
                <a:gd name="T7" fmla="*/ 82 h 184"/>
                <a:gd name="T8" fmla="*/ 30 w 68"/>
                <a:gd name="T9" fmla="*/ 184 h 184"/>
                <a:gd name="T10" fmla="*/ 20 w 68"/>
                <a:gd name="T11" fmla="*/ 11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84">
                  <a:moveTo>
                    <a:pt x="20" y="112"/>
                  </a:moveTo>
                  <a:cubicBezTo>
                    <a:pt x="20" y="112"/>
                    <a:pt x="25" y="66"/>
                    <a:pt x="0" y="14"/>
                  </a:cubicBezTo>
                  <a:cubicBezTo>
                    <a:pt x="0" y="14"/>
                    <a:pt x="20" y="3"/>
                    <a:pt x="25" y="0"/>
                  </a:cubicBezTo>
                  <a:cubicBezTo>
                    <a:pt x="25" y="0"/>
                    <a:pt x="41" y="15"/>
                    <a:pt x="68" y="82"/>
                  </a:cubicBezTo>
                  <a:cubicBezTo>
                    <a:pt x="68" y="82"/>
                    <a:pt x="62" y="149"/>
                    <a:pt x="30" y="184"/>
                  </a:cubicBezTo>
                  <a:cubicBezTo>
                    <a:pt x="30" y="184"/>
                    <a:pt x="30" y="140"/>
                    <a:pt x="20" y="112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8FFF8125-E963-E69A-56CA-D0621E34B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4741" y="3964328"/>
              <a:ext cx="247467" cy="474538"/>
            </a:xfrm>
            <a:custGeom>
              <a:avLst/>
              <a:gdLst>
                <a:gd name="T0" fmla="*/ 0 w 140"/>
                <a:gd name="T1" fmla="*/ 0 h 269"/>
                <a:gd name="T2" fmla="*/ 93 w 140"/>
                <a:gd name="T3" fmla="*/ 28 h 269"/>
                <a:gd name="T4" fmla="*/ 77 w 140"/>
                <a:gd name="T5" fmla="*/ 125 h 269"/>
                <a:gd name="T6" fmla="*/ 140 w 140"/>
                <a:gd name="T7" fmla="*/ 145 h 269"/>
                <a:gd name="T8" fmla="*/ 17 w 140"/>
                <a:gd name="T9" fmla="*/ 269 h 269"/>
                <a:gd name="T10" fmla="*/ 0 w 140"/>
                <a:gd name="T1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269">
                  <a:moveTo>
                    <a:pt x="0" y="0"/>
                  </a:moveTo>
                  <a:cubicBezTo>
                    <a:pt x="0" y="0"/>
                    <a:pt x="66" y="27"/>
                    <a:pt x="93" y="28"/>
                  </a:cubicBezTo>
                  <a:cubicBezTo>
                    <a:pt x="93" y="28"/>
                    <a:pt x="94" y="89"/>
                    <a:pt x="77" y="125"/>
                  </a:cubicBezTo>
                  <a:cubicBezTo>
                    <a:pt x="77" y="125"/>
                    <a:pt x="115" y="149"/>
                    <a:pt x="140" y="145"/>
                  </a:cubicBezTo>
                  <a:cubicBezTo>
                    <a:pt x="140" y="145"/>
                    <a:pt x="85" y="240"/>
                    <a:pt x="17" y="269"/>
                  </a:cubicBezTo>
                  <a:cubicBezTo>
                    <a:pt x="17" y="269"/>
                    <a:pt x="100" y="152"/>
                    <a:pt x="0" y="0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DB49DF06-C07D-81E6-0933-D5916F17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6618" y="4024155"/>
              <a:ext cx="214834" cy="414711"/>
            </a:xfrm>
            <a:custGeom>
              <a:avLst/>
              <a:gdLst>
                <a:gd name="T0" fmla="*/ 13 w 122"/>
                <a:gd name="T1" fmla="*/ 0 h 235"/>
                <a:gd name="T2" fmla="*/ 0 w 122"/>
                <a:gd name="T3" fmla="*/ 86 h 235"/>
                <a:gd name="T4" fmla="*/ 72 w 122"/>
                <a:gd name="T5" fmla="*/ 119 h 235"/>
                <a:gd name="T6" fmla="*/ 46 w 122"/>
                <a:gd name="T7" fmla="*/ 152 h 235"/>
                <a:gd name="T8" fmla="*/ 118 w 122"/>
                <a:gd name="T9" fmla="*/ 235 h 235"/>
                <a:gd name="T10" fmla="*/ 98 w 122"/>
                <a:gd name="T11" fmla="*/ 139 h 235"/>
                <a:gd name="T12" fmla="*/ 13 w 122"/>
                <a:gd name="T13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35">
                  <a:moveTo>
                    <a:pt x="13" y="0"/>
                  </a:moveTo>
                  <a:cubicBezTo>
                    <a:pt x="13" y="0"/>
                    <a:pt x="11" y="56"/>
                    <a:pt x="0" y="86"/>
                  </a:cubicBezTo>
                  <a:cubicBezTo>
                    <a:pt x="0" y="86"/>
                    <a:pt x="26" y="110"/>
                    <a:pt x="72" y="119"/>
                  </a:cubicBezTo>
                  <a:cubicBezTo>
                    <a:pt x="72" y="119"/>
                    <a:pt x="55" y="144"/>
                    <a:pt x="46" y="152"/>
                  </a:cubicBezTo>
                  <a:cubicBezTo>
                    <a:pt x="46" y="152"/>
                    <a:pt x="91" y="211"/>
                    <a:pt x="118" y="235"/>
                  </a:cubicBezTo>
                  <a:cubicBezTo>
                    <a:pt x="118" y="235"/>
                    <a:pt x="122" y="176"/>
                    <a:pt x="98" y="139"/>
                  </a:cubicBezTo>
                  <a:cubicBezTo>
                    <a:pt x="75" y="103"/>
                    <a:pt x="21" y="24"/>
                    <a:pt x="13" y="0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78A90671-7672-F20F-F827-CC2DD3778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8424" y="4457901"/>
              <a:ext cx="46230" cy="130532"/>
            </a:xfrm>
            <a:custGeom>
              <a:avLst/>
              <a:gdLst>
                <a:gd name="T0" fmla="*/ 26 w 26"/>
                <a:gd name="T1" fmla="*/ 0 h 74"/>
                <a:gd name="T2" fmla="*/ 3 w 26"/>
                <a:gd name="T3" fmla="*/ 74 h 74"/>
                <a:gd name="T4" fmla="*/ 26 w 26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74">
                  <a:moveTo>
                    <a:pt x="26" y="0"/>
                  </a:moveTo>
                  <a:cubicBezTo>
                    <a:pt x="26" y="0"/>
                    <a:pt x="13" y="40"/>
                    <a:pt x="3" y="74"/>
                  </a:cubicBezTo>
                  <a:cubicBezTo>
                    <a:pt x="3" y="74"/>
                    <a:pt x="0" y="17"/>
                    <a:pt x="26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425BD43A-A316-6E99-364D-97CE37D3A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3899" y="4014636"/>
              <a:ext cx="84302" cy="81582"/>
            </a:xfrm>
            <a:custGeom>
              <a:avLst/>
              <a:gdLst>
                <a:gd name="T0" fmla="*/ 48 w 48"/>
                <a:gd name="T1" fmla="*/ 12 h 47"/>
                <a:gd name="T2" fmla="*/ 48 w 48"/>
                <a:gd name="T3" fmla="*/ 47 h 47"/>
                <a:gd name="T4" fmla="*/ 2 w 48"/>
                <a:gd name="T5" fmla="*/ 12 h 47"/>
                <a:gd name="T6" fmla="*/ 0 w 48"/>
                <a:gd name="T7" fmla="*/ 0 h 47"/>
                <a:gd name="T8" fmla="*/ 48 w 48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7">
                  <a:moveTo>
                    <a:pt x="48" y="12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3" y="25"/>
                    <a:pt x="2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0"/>
                    <a:pt x="48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8C931B7A-A603-F141-391B-CA4CEB4AD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3899" y="4581635"/>
              <a:ext cx="594192" cy="191719"/>
            </a:xfrm>
            <a:custGeom>
              <a:avLst/>
              <a:gdLst>
                <a:gd name="T0" fmla="*/ 0 w 337"/>
                <a:gd name="T1" fmla="*/ 0 h 109"/>
                <a:gd name="T2" fmla="*/ 65 w 337"/>
                <a:gd name="T3" fmla="*/ 52 h 109"/>
                <a:gd name="T4" fmla="*/ 97 w 337"/>
                <a:gd name="T5" fmla="*/ 15 h 109"/>
                <a:gd name="T6" fmla="*/ 97 w 337"/>
                <a:gd name="T7" fmla="*/ 68 h 109"/>
                <a:gd name="T8" fmla="*/ 337 w 337"/>
                <a:gd name="T9" fmla="*/ 109 h 109"/>
                <a:gd name="T10" fmla="*/ 86 w 337"/>
                <a:gd name="T11" fmla="*/ 78 h 109"/>
                <a:gd name="T12" fmla="*/ 86 w 337"/>
                <a:gd name="T13" fmla="*/ 38 h 109"/>
                <a:gd name="T14" fmla="*/ 61 w 337"/>
                <a:gd name="T15" fmla="*/ 64 h 109"/>
                <a:gd name="T16" fmla="*/ 0 w 337"/>
                <a:gd name="T1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09">
                  <a:moveTo>
                    <a:pt x="0" y="0"/>
                  </a:moveTo>
                  <a:cubicBezTo>
                    <a:pt x="0" y="0"/>
                    <a:pt x="57" y="42"/>
                    <a:pt x="65" y="52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1" y="55"/>
                    <a:pt x="97" y="68"/>
                  </a:cubicBezTo>
                  <a:cubicBezTo>
                    <a:pt x="97" y="68"/>
                    <a:pt x="246" y="58"/>
                    <a:pt x="337" y="109"/>
                  </a:cubicBezTo>
                  <a:cubicBezTo>
                    <a:pt x="337" y="109"/>
                    <a:pt x="188" y="71"/>
                    <a:pt x="86" y="78"/>
                  </a:cubicBezTo>
                  <a:cubicBezTo>
                    <a:pt x="86" y="78"/>
                    <a:pt x="80" y="56"/>
                    <a:pt x="86" y="38"/>
                  </a:cubicBezTo>
                  <a:cubicBezTo>
                    <a:pt x="86" y="38"/>
                    <a:pt x="65" y="58"/>
                    <a:pt x="61" y="64"/>
                  </a:cubicBezTo>
                  <a:cubicBezTo>
                    <a:pt x="61" y="64"/>
                    <a:pt x="7" y="18"/>
                    <a:pt x="0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ACC2B924-5DC1-A15F-D37C-90368DBC8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8114" y="3915378"/>
              <a:ext cx="88381" cy="131892"/>
            </a:xfrm>
            <a:custGeom>
              <a:avLst/>
              <a:gdLst>
                <a:gd name="T0" fmla="*/ 0 w 50"/>
                <a:gd name="T1" fmla="*/ 0 h 75"/>
                <a:gd name="T2" fmla="*/ 10 w 50"/>
                <a:gd name="T3" fmla="*/ 53 h 75"/>
                <a:gd name="T4" fmla="*/ 50 w 50"/>
                <a:gd name="T5" fmla="*/ 75 h 75"/>
                <a:gd name="T6" fmla="*/ 29 w 50"/>
                <a:gd name="T7" fmla="*/ 0 h 75"/>
                <a:gd name="T8" fmla="*/ 0 w 5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5">
                  <a:moveTo>
                    <a:pt x="0" y="0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35" y="6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F43C4278-D573-233D-2175-494579281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266" y="4456542"/>
              <a:ext cx="28553" cy="38072"/>
            </a:xfrm>
            <a:custGeom>
              <a:avLst/>
              <a:gdLst>
                <a:gd name="T0" fmla="*/ 2 w 16"/>
                <a:gd name="T1" fmla="*/ 9 h 22"/>
                <a:gd name="T2" fmla="*/ 4 w 16"/>
                <a:gd name="T3" fmla="*/ 21 h 22"/>
                <a:gd name="T4" fmla="*/ 13 w 16"/>
                <a:gd name="T5" fmla="*/ 13 h 22"/>
                <a:gd name="T6" fmla="*/ 12 w 16"/>
                <a:gd name="T7" fmla="*/ 1 h 22"/>
                <a:gd name="T8" fmla="*/ 2 w 16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2" y="9"/>
                  </a:moveTo>
                  <a:cubicBezTo>
                    <a:pt x="0" y="14"/>
                    <a:pt x="0" y="19"/>
                    <a:pt x="4" y="21"/>
                  </a:cubicBezTo>
                  <a:cubicBezTo>
                    <a:pt x="7" y="22"/>
                    <a:pt x="11" y="19"/>
                    <a:pt x="13" y="13"/>
                  </a:cubicBezTo>
                  <a:cubicBezTo>
                    <a:pt x="16" y="8"/>
                    <a:pt x="15" y="3"/>
                    <a:pt x="12" y="1"/>
                  </a:cubicBezTo>
                  <a:cubicBezTo>
                    <a:pt x="9" y="0"/>
                    <a:pt x="4" y="3"/>
                    <a:pt x="2" y="9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EC6DCA85-1E81-7DFC-1162-3C9FB50E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150" y="4534045"/>
              <a:ext cx="27194" cy="36713"/>
            </a:xfrm>
            <a:custGeom>
              <a:avLst/>
              <a:gdLst>
                <a:gd name="T0" fmla="*/ 1 w 15"/>
                <a:gd name="T1" fmla="*/ 9 h 21"/>
                <a:gd name="T2" fmla="*/ 5 w 15"/>
                <a:gd name="T3" fmla="*/ 21 h 21"/>
                <a:gd name="T4" fmla="*/ 13 w 15"/>
                <a:gd name="T5" fmla="*/ 12 h 21"/>
                <a:gd name="T6" fmla="*/ 9 w 15"/>
                <a:gd name="T7" fmla="*/ 1 h 21"/>
                <a:gd name="T8" fmla="*/ 1 w 15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1" y="9"/>
                  </a:moveTo>
                  <a:cubicBezTo>
                    <a:pt x="0" y="15"/>
                    <a:pt x="2" y="20"/>
                    <a:pt x="5" y="21"/>
                  </a:cubicBezTo>
                  <a:cubicBezTo>
                    <a:pt x="9" y="21"/>
                    <a:pt x="12" y="17"/>
                    <a:pt x="13" y="12"/>
                  </a:cubicBezTo>
                  <a:cubicBezTo>
                    <a:pt x="15" y="6"/>
                    <a:pt x="13" y="1"/>
                    <a:pt x="9" y="1"/>
                  </a:cubicBezTo>
                  <a:cubicBezTo>
                    <a:pt x="6" y="0"/>
                    <a:pt x="2" y="4"/>
                    <a:pt x="1" y="9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437E4E52-CCE0-1D73-32EC-C8C072E2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1622" y="3476192"/>
              <a:ext cx="282819" cy="292338"/>
            </a:xfrm>
            <a:custGeom>
              <a:avLst/>
              <a:gdLst>
                <a:gd name="T0" fmla="*/ 93 w 160"/>
                <a:gd name="T1" fmla="*/ 162 h 166"/>
                <a:gd name="T2" fmla="*/ 145 w 160"/>
                <a:gd name="T3" fmla="*/ 149 h 166"/>
                <a:gd name="T4" fmla="*/ 160 w 160"/>
                <a:gd name="T5" fmla="*/ 124 h 166"/>
                <a:gd name="T6" fmla="*/ 135 w 160"/>
                <a:gd name="T7" fmla="*/ 121 h 166"/>
                <a:gd name="T8" fmla="*/ 111 w 160"/>
                <a:gd name="T9" fmla="*/ 114 h 166"/>
                <a:gd name="T10" fmla="*/ 144 w 160"/>
                <a:gd name="T11" fmla="*/ 28 h 166"/>
                <a:gd name="T12" fmla="*/ 117 w 160"/>
                <a:gd name="T13" fmla="*/ 43 h 166"/>
                <a:gd name="T14" fmla="*/ 98 w 160"/>
                <a:gd name="T15" fmla="*/ 74 h 166"/>
                <a:gd name="T16" fmla="*/ 88 w 160"/>
                <a:gd name="T17" fmla="*/ 7 h 166"/>
                <a:gd name="T18" fmla="*/ 69 w 160"/>
                <a:gd name="T19" fmla="*/ 43 h 166"/>
                <a:gd name="T20" fmla="*/ 55 w 160"/>
                <a:gd name="T21" fmla="*/ 67 h 166"/>
                <a:gd name="T22" fmla="*/ 32 w 160"/>
                <a:gd name="T23" fmla="*/ 2 h 166"/>
                <a:gd name="T24" fmla="*/ 19 w 160"/>
                <a:gd name="T25" fmla="*/ 36 h 166"/>
                <a:gd name="T26" fmla="*/ 18 w 160"/>
                <a:gd name="T27" fmla="*/ 139 h 166"/>
                <a:gd name="T28" fmla="*/ 93 w 160"/>
                <a:gd name="T29" fmla="*/ 1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66">
                  <a:moveTo>
                    <a:pt x="93" y="162"/>
                  </a:moveTo>
                  <a:cubicBezTo>
                    <a:pt x="93" y="162"/>
                    <a:pt x="135" y="163"/>
                    <a:pt x="145" y="149"/>
                  </a:cubicBezTo>
                  <a:cubicBezTo>
                    <a:pt x="156" y="135"/>
                    <a:pt x="160" y="124"/>
                    <a:pt x="160" y="124"/>
                  </a:cubicBezTo>
                  <a:cubicBezTo>
                    <a:pt x="160" y="124"/>
                    <a:pt x="156" y="107"/>
                    <a:pt x="135" y="121"/>
                  </a:cubicBezTo>
                  <a:cubicBezTo>
                    <a:pt x="114" y="136"/>
                    <a:pt x="114" y="120"/>
                    <a:pt x="111" y="114"/>
                  </a:cubicBezTo>
                  <a:cubicBezTo>
                    <a:pt x="111" y="114"/>
                    <a:pt x="152" y="81"/>
                    <a:pt x="144" y="28"/>
                  </a:cubicBezTo>
                  <a:cubicBezTo>
                    <a:pt x="144" y="28"/>
                    <a:pt x="128" y="19"/>
                    <a:pt x="117" y="43"/>
                  </a:cubicBezTo>
                  <a:cubicBezTo>
                    <a:pt x="107" y="66"/>
                    <a:pt x="105" y="70"/>
                    <a:pt x="98" y="74"/>
                  </a:cubicBezTo>
                  <a:cubicBezTo>
                    <a:pt x="98" y="74"/>
                    <a:pt x="107" y="13"/>
                    <a:pt x="88" y="7"/>
                  </a:cubicBezTo>
                  <a:cubicBezTo>
                    <a:pt x="68" y="0"/>
                    <a:pt x="73" y="27"/>
                    <a:pt x="69" y="43"/>
                  </a:cubicBezTo>
                  <a:cubicBezTo>
                    <a:pt x="66" y="59"/>
                    <a:pt x="55" y="67"/>
                    <a:pt x="55" y="67"/>
                  </a:cubicBezTo>
                  <a:cubicBezTo>
                    <a:pt x="55" y="67"/>
                    <a:pt x="54" y="13"/>
                    <a:pt x="32" y="2"/>
                  </a:cubicBezTo>
                  <a:cubicBezTo>
                    <a:pt x="32" y="2"/>
                    <a:pt x="16" y="6"/>
                    <a:pt x="19" y="36"/>
                  </a:cubicBezTo>
                  <a:cubicBezTo>
                    <a:pt x="22" y="66"/>
                    <a:pt x="0" y="111"/>
                    <a:pt x="18" y="139"/>
                  </a:cubicBezTo>
                  <a:cubicBezTo>
                    <a:pt x="36" y="166"/>
                    <a:pt x="78" y="154"/>
                    <a:pt x="93" y="16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7BC31557-0146-2AB7-F1AD-1E74536A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0658" y="3651595"/>
              <a:ext cx="1388261" cy="792710"/>
            </a:xfrm>
            <a:custGeom>
              <a:avLst/>
              <a:gdLst>
                <a:gd name="T0" fmla="*/ 672 w 787"/>
                <a:gd name="T1" fmla="*/ 150 h 450"/>
                <a:gd name="T2" fmla="*/ 442 w 787"/>
                <a:gd name="T3" fmla="*/ 341 h 450"/>
                <a:gd name="T4" fmla="*/ 102 w 787"/>
                <a:gd name="T5" fmla="*/ 49 h 450"/>
                <a:gd name="T6" fmla="*/ 0 w 787"/>
                <a:gd name="T7" fmla="*/ 45 h 450"/>
                <a:gd name="T8" fmla="*/ 450 w 787"/>
                <a:gd name="T9" fmla="*/ 403 h 450"/>
                <a:gd name="T10" fmla="*/ 672 w 787"/>
                <a:gd name="T11" fmla="*/ 1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450">
                  <a:moveTo>
                    <a:pt x="672" y="150"/>
                  </a:moveTo>
                  <a:cubicBezTo>
                    <a:pt x="655" y="156"/>
                    <a:pt x="646" y="319"/>
                    <a:pt x="442" y="341"/>
                  </a:cubicBezTo>
                  <a:cubicBezTo>
                    <a:pt x="238" y="363"/>
                    <a:pt x="103" y="262"/>
                    <a:pt x="102" y="49"/>
                  </a:cubicBezTo>
                  <a:cubicBezTo>
                    <a:pt x="102" y="49"/>
                    <a:pt x="51" y="0"/>
                    <a:pt x="0" y="45"/>
                  </a:cubicBezTo>
                  <a:cubicBezTo>
                    <a:pt x="0" y="45"/>
                    <a:pt x="51" y="450"/>
                    <a:pt x="450" y="403"/>
                  </a:cubicBezTo>
                  <a:cubicBezTo>
                    <a:pt x="787" y="363"/>
                    <a:pt x="727" y="131"/>
                    <a:pt x="672" y="150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7200">
                <a:latin typeface="Raleway" panose="020B0503030101060003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E0FF65E8-C530-F893-5FDD-C48ADC4F4E7B}"/>
              </a:ext>
            </a:extLst>
          </p:cNvPr>
          <p:cNvSpPr txBox="1"/>
          <p:nvPr/>
        </p:nvSpPr>
        <p:spPr>
          <a:xfrm>
            <a:off x="1409908" y="1490884"/>
            <a:ext cx="31728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Batch Analysis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Update Datasets </a:t>
            </a:r>
            <a:br>
              <a:rPr lang="en-US" sz="2400" dirty="0"/>
            </a:br>
            <a:r>
              <a:rPr lang="en-US" sz="2400" dirty="0"/>
              <a:t>(Land Use, Soils, DEM)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Integrate HEC-HMS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Custom User Defined Watershed Layers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Provide Training Sessions </a:t>
            </a:r>
            <a:r>
              <a:rPr lang="en-US" sz="1600" dirty="0"/>
              <a:t>(maybe?)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Integrate</a:t>
            </a:r>
            <a:br>
              <a:rPr lang="en-US" sz="2400" dirty="0"/>
            </a:br>
            <a:r>
              <a:rPr lang="en-US" sz="2400" dirty="0" err="1"/>
              <a:t>StreamStats</a:t>
            </a:r>
            <a:r>
              <a:rPr lang="en-US" sz="2400" dirty="0"/>
              <a:t> </a:t>
            </a:r>
            <a:r>
              <a:rPr lang="en-US" sz="1600" dirty="0"/>
              <a:t>(maybe?)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30A3CAF4-1E54-AAC7-9161-ED4B2418F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08" y="3871287"/>
            <a:ext cx="813601" cy="813601"/>
          </a:xfrm>
          <a:prstGeom prst="rect">
            <a:avLst/>
          </a:prstGeom>
        </p:spPr>
      </p:pic>
      <p:sp>
        <p:nvSpPr>
          <p:cNvPr id="77" name="Freeform 178">
            <a:extLst>
              <a:ext uri="{FF2B5EF4-FFF2-40B4-BE49-F238E27FC236}">
                <a16:creationId xmlns:a16="http://schemas.microsoft.com/office/drawing/2014/main" id="{BC77A730-EA9F-7C88-AD24-177C3EF1A5A4}"/>
              </a:ext>
            </a:extLst>
          </p:cNvPr>
          <p:cNvSpPr>
            <a:spLocks noEditPoints="1"/>
          </p:cNvSpPr>
          <p:nvPr/>
        </p:nvSpPr>
        <p:spPr bwMode="auto">
          <a:xfrm>
            <a:off x="648108" y="1478184"/>
            <a:ext cx="599793" cy="451744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101">
            <a:extLst>
              <a:ext uri="{FF2B5EF4-FFF2-40B4-BE49-F238E27FC236}">
                <a16:creationId xmlns:a16="http://schemas.microsoft.com/office/drawing/2014/main" id="{CA8D909C-07D5-1CC0-F84E-83A48DC79888}"/>
              </a:ext>
            </a:extLst>
          </p:cNvPr>
          <p:cNvSpPr>
            <a:spLocks noEditPoints="1"/>
          </p:cNvSpPr>
          <p:nvPr/>
        </p:nvSpPr>
        <p:spPr bwMode="auto">
          <a:xfrm>
            <a:off x="617190" y="3166452"/>
            <a:ext cx="603504" cy="566928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9" name="Graphic 78" descr="Agriculture with solid fill">
            <a:extLst>
              <a:ext uri="{FF2B5EF4-FFF2-40B4-BE49-F238E27FC236}">
                <a16:creationId xmlns:a16="http://schemas.microsoft.com/office/drawing/2014/main" id="{652E8AF5-1E11-D8B5-9CA3-D4C7B4502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321" y="2255400"/>
            <a:ext cx="603504" cy="603504"/>
          </a:xfrm>
          <a:prstGeom prst="rect">
            <a:avLst/>
          </a:prstGeom>
        </p:spPr>
      </p:pic>
      <p:pic>
        <p:nvPicPr>
          <p:cNvPr id="80" name="Graphic 79" descr="Teacher with solid fill">
            <a:extLst>
              <a:ext uri="{FF2B5EF4-FFF2-40B4-BE49-F238E27FC236}">
                <a16:creationId xmlns:a16="http://schemas.microsoft.com/office/drawing/2014/main" id="{C3B68590-727A-CD7A-0BCE-8CB6C01B76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614" y="4963404"/>
            <a:ext cx="640080" cy="64008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FAA7D3C-DAB3-A5A4-0424-4F40EF6CB480}"/>
              </a:ext>
            </a:extLst>
          </p:cNvPr>
          <p:cNvCxnSpPr>
            <a:cxnSpLocks/>
          </p:cNvCxnSpPr>
          <p:nvPr/>
        </p:nvCxnSpPr>
        <p:spPr>
          <a:xfrm>
            <a:off x="580612" y="2077172"/>
            <a:ext cx="304886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71BC3A8-E856-C906-26EC-310AD9867903}"/>
              </a:ext>
            </a:extLst>
          </p:cNvPr>
          <p:cNvCxnSpPr>
            <a:cxnSpLocks/>
          </p:cNvCxnSpPr>
          <p:nvPr/>
        </p:nvCxnSpPr>
        <p:spPr>
          <a:xfrm>
            <a:off x="580612" y="3008506"/>
            <a:ext cx="304886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A8E106-A1A3-373E-3B32-5E6CB6888BF0}"/>
              </a:ext>
            </a:extLst>
          </p:cNvPr>
          <p:cNvCxnSpPr>
            <a:cxnSpLocks/>
          </p:cNvCxnSpPr>
          <p:nvPr/>
        </p:nvCxnSpPr>
        <p:spPr>
          <a:xfrm>
            <a:off x="580612" y="3817749"/>
            <a:ext cx="304886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5CA55B0-6F31-EECE-E8B7-52987F9B4E15}"/>
              </a:ext>
            </a:extLst>
          </p:cNvPr>
          <p:cNvCxnSpPr>
            <a:cxnSpLocks/>
          </p:cNvCxnSpPr>
          <p:nvPr/>
        </p:nvCxnSpPr>
        <p:spPr>
          <a:xfrm>
            <a:off x="580612" y="4780674"/>
            <a:ext cx="304886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BDC8E5-3CEE-60BE-2478-06EE032422C6}"/>
              </a:ext>
            </a:extLst>
          </p:cNvPr>
          <p:cNvCxnSpPr>
            <a:cxnSpLocks/>
          </p:cNvCxnSpPr>
          <p:nvPr/>
        </p:nvCxnSpPr>
        <p:spPr>
          <a:xfrm>
            <a:off x="580612" y="5825320"/>
            <a:ext cx="304886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Rope Knot with solid fill">
            <a:extLst>
              <a:ext uri="{FF2B5EF4-FFF2-40B4-BE49-F238E27FC236}">
                <a16:creationId xmlns:a16="http://schemas.microsoft.com/office/drawing/2014/main" id="{95D7AA42-3598-D253-0DD9-B214A26AA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0612" y="603631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DED0-34DA-BE6D-F4D7-B6435E1F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187C2A-4506-72FF-183F-18BF8EBE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54380"/>
            <a:fld id="{F7E1A54F-6344-A247-9B9D-D6F9EAD9F47C}" type="slidenum">
              <a:rPr lang="en-US">
                <a:latin typeface="Calibri" panose="020F0502020204030204"/>
              </a:rPr>
              <a:pPr defTabSz="754380"/>
              <a:t>12</a:t>
            </a:fld>
            <a:endParaRPr lang="en-US">
              <a:latin typeface="Calibri" panose="020F050202020403020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48A96D-A522-5D06-DEED-73A13C1AA2D1}"/>
              </a:ext>
            </a:extLst>
          </p:cNvPr>
          <p:cNvSpPr/>
          <p:nvPr/>
        </p:nvSpPr>
        <p:spPr>
          <a:xfrm>
            <a:off x="520880" y="2549864"/>
            <a:ext cx="2604408" cy="26044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4380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Helps engineers perform rapid, automated hydrologic analyses.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2412B2-8536-D311-A927-3AD629AB6784}"/>
              </a:ext>
            </a:extLst>
          </p:cNvPr>
          <p:cNvSpPr/>
          <p:nvPr/>
        </p:nvSpPr>
        <p:spPr>
          <a:xfrm>
            <a:off x="3726996" y="2549864"/>
            <a:ext cx="2604408" cy="26044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4380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tool is</a:t>
            </a:r>
            <a:b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in Beta version, in the final review stage for official use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2ED5B3-C568-1A31-2950-03DCC63D531A}"/>
              </a:ext>
            </a:extLst>
          </p:cNvPr>
          <p:cNvSpPr/>
          <p:nvPr/>
        </p:nvSpPr>
        <p:spPr>
          <a:xfrm>
            <a:off x="6933112" y="2478018"/>
            <a:ext cx="2604408" cy="26044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4380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HEC-HMS, new datasets, and other features to come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0E77B411-4847-A0AB-CC8C-79EBAF524BE3}"/>
              </a:ext>
            </a:extLst>
          </p:cNvPr>
          <p:cNvSpPr/>
          <p:nvPr/>
        </p:nvSpPr>
        <p:spPr>
          <a:xfrm>
            <a:off x="2180658" y="5615514"/>
            <a:ext cx="5697083" cy="48013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 cmpd="sng">
            <a:noFill/>
          </a:ln>
        </p:spPr>
        <p:txBody>
          <a:bodyPr wrap="square" anchor="ctr">
            <a:spAutoFit/>
          </a:bodyPr>
          <a:lstStyle/>
          <a:p>
            <a:pPr marL="0" lvl="2" algn="ctr" defTabSz="75438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maps.roads.maryland.gov/</a:t>
            </a:r>
            <a:r>
              <a:rPr lang="en-US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gishydro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8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7065-88E5-5E49-4DD0-26A28BA0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126F6-7DCB-B9EA-46A4-E82BF3FE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13</a:t>
            </a:fld>
            <a:endParaRPr lang="en-US" sz="1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E3E877-55D5-6868-4A1C-4AAD2CE272FC}"/>
              </a:ext>
            </a:extLst>
          </p:cNvPr>
          <p:cNvSpPr/>
          <p:nvPr/>
        </p:nvSpPr>
        <p:spPr>
          <a:xfrm>
            <a:off x="0" y="1439286"/>
            <a:ext cx="4613097" cy="4354285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00400" rIns="0" rtlCol="0" anchor="t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GISHydro</a:t>
            </a:r>
            <a:r>
              <a:rPr lang="en-US" sz="2800" b="1" dirty="0">
                <a:solidFill>
                  <a:schemeClr val="tx1"/>
                </a:solidFill>
              </a:rPr>
              <a:t> Project</a:t>
            </a:r>
          </a:p>
          <a:p>
            <a:pPr marL="0" lvl="0" indent="0" algn="ctr">
              <a:buNone/>
            </a:pPr>
            <a:r>
              <a:rPr lang="en-US" sz="1800" b="1" dirty="0">
                <a:solidFill>
                  <a:schemeClr val="accent1"/>
                </a:solidFill>
              </a:rPr>
              <a:t>gishydro.eng.umd.edu</a:t>
            </a:r>
          </a:p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25B152-B3CC-6536-AD3F-A334BE7E2660}"/>
              </a:ext>
            </a:extLst>
          </p:cNvPr>
          <p:cNvGrpSpPr/>
          <p:nvPr/>
        </p:nvGrpSpPr>
        <p:grpSpPr>
          <a:xfrm>
            <a:off x="737776" y="1857368"/>
            <a:ext cx="3137544" cy="2440114"/>
            <a:chOff x="2514600" y="1200150"/>
            <a:chExt cx="4343400" cy="3377926"/>
          </a:xfrm>
        </p:grpSpPr>
        <p:pic>
          <p:nvPicPr>
            <p:cNvPr id="10" name="Picture 9" descr="iMac-Cinema-Monitor-Style-Mock-up.png">
              <a:extLst>
                <a:ext uri="{FF2B5EF4-FFF2-40B4-BE49-F238E27FC236}">
                  <a16:creationId xmlns:a16="http://schemas.microsoft.com/office/drawing/2014/main" id="{C8482A8E-CD5A-66F0-C976-A815870BB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200150"/>
              <a:ext cx="4343400" cy="3377926"/>
            </a:xfrm>
            <a:prstGeom prst="rect">
              <a:avLst/>
            </a:prstGeom>
          </p:spPr>
        </p:pic>
        <p:pic>
          <p:nvPicPr>
            <p:cNvPr id="11" name="Picture Placeholder 2">
              <a:extLst>
                <a:ext uri="{FF2B5EF4-FFF2-40B4-BE49-F238E27FC236}">
                  <a16:creationId xmlns:a16="http://schemas.microsoft.com/office/drawing/2014/main" id="{0949BF54-B8F1-E26D-3755-F8384229E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7" t="-68" r="20555" b="68"/>
            <a:stretch/>
          </p:blipFill>
          <p:spPr>
            <a:xfrm>
              <a:off x="2887663" y="1501775"/>
              <a:ext cx="3563937" cy="223837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181B7-61C0-83CE-6642-3E80687290AE}"/>
              </a:ext>
            </a:extLst>
          </p:cNvPr>
          <p:cNvSpPr/>
          <p:nvPr/>
        </p:nvSpPr>
        <p:spPr>
          <a:xfrm>
            <a:off x="5350873" y="1439285"/>
            <a:ext cx="4707527" cy="4354285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011680" rIns="0" rtlCol="0" anchor="t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</a:rPr>
              <a:t>To report bugs, email: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gis@mdot.maryland.gov</a:t>
            </a:r>
          </a:p>
        </p:txBody>
      </p:sp>
      <p:pic>
        <p:nvPicPr>
          <p:cNvPr id="13" name="Graphic 12" descr="Bug with solid fill">
            <a:extLst>
              <a:ext uri="{FF2B5EF4-FFF2-40B4-BE49-F238E27FC236}">
                <a16:creationId xmlns:a16="http://schemas.microsoft.com/office/drawing/2014/main" id="{BD02E131-A237-9336-5300-1F3DA56E1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7436" y="22290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6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3F48-C718-EE9A-F2EA-84336BC5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1660-3D57-0308-026A-342820AC1D9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914377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1127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Hydrology Panel Members</a:t>
            </a:r>
          </a:p>
          <a:p>
            <a:pPr lvl="1" defTabSz="914377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Wilbert Thomas, Chair (Michael Baker)</a:t>
            </a:r>
          </a:p>
          <a:p>
            <a:pPr lvl="1" defTabSz="914377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Kaye Brubaker (UMD)</a:t>
            </a:r>
          </a:p>
          <a:p>
            <a:pPr lvl="1" defTabSz="914377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Glenn Moglen (UNC)</a:t>
            </a:r>
          </a:p>
          <a:p>
            <a:pPr lvl="1" defTabSz="914377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Quan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Quan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(USDA)</a:t>
            </a:r>
          </a:p>
          <a:p>
            <a:pPr lvl="1" defTabSz="914377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Richard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Berich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(EBA Eng.)</a:t>
            </a:r>
          </a:p>
          <a:p>
            <a:pPr lvl="1" defTabSz="914377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Javier Mardones (Michael Baker)</a:t>
            </a:r>
          </a:p>
          <a:p>
            <a:pPr marL="502920" lvl="1" indent="0" defTabSz="914377">
              <a:lnSpc>
                <a:spcPct val="90000"/>
              </a:lnSpc>
              <a:spcBef>
                <a:spcPts val="600"/>
              </a:spcBef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 defTabSz="914377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1127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Agencies</a:t>
            </a:r>
          </a:p>
          <a:p>
            <a:pPr marL="754380" marR="0" lvl="1" indent="-25146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Dana Havlik (SHA)</a:t>
            </a:r>
          </a:p>
          <a:p>
            <a:pPr lvl="1" defTabSz="914377"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Andrzej Kosicki (SHA)</a:t>
            </a:r>
          </a:p>
          <a:p>
            <a:pPr lvl="1" defTabSz="914377"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Pawel Mizgalewicz (SHA)</a:t>
            </a:r>
          </a:p>
          <a:p>
            <a:pPr lvl="1" defTabSz="914377"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Jeremy Mondock (SHA)</a:t>
            </a:r>
          </a:p>
          <a:p>
            <a:pPr lvl="1" defTabSz="914377"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Kristianne Sandoval (SHA-RKK)</a:t>
            </a:r>
          </a:p>
          <a:p>
            <a:pPr lvl="1" defTabSz="914377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Dave Guignet (MDE)</a:t>
            </a:r>
          </a:p>
          <a:p>
            <a:pPr lvl="1" defTabSz="914377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William Seiger (MDE)</a:t>
            </a:r>
          </a:p>
          <a:p>
            <a:pPr lvl="1" defTabSz="914377">
              <a:spcBef>
                <a:spcPts val="600"/>
              </a:spcBef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defTabSz="914377">
              <a:spcBef>
                <a:spcPts val="600"/>
              </a:spcBef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defTabSz="914377">
              <a:spcBef>
                <a:spcPts val="600"/>
              </a:spcBef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defTabSz="914377">
              <a:spcBef>
                <a:spcPts val="600"/>
              </a:spcBef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54380" marR="0" lvl="1" indent="-25146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1" indent="0" defTabSz="914377">
              <a:spcBef>
                <a:spcPts val="600"/>
              </a:spcBef>
              <a:buNone/>
            </a:pPr>
            <a:endParaRPr lang="en-US" sz="2000" b="1" dirty="0">
              <a:solidFill>
                <a:srgbClr val="11274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377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6777A-19A3-1568-A89F-E7E2AE34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14</a:t>
            </a:fld>
            <a:endParaRPr lang="en-US" sz="11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BB45E9-524E-3EA7-5687-C683EDA6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536" y="2174421"/>
            <a:ext cx="2638348" cy="25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6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21D04-EE10-F84A-9564-CD8C320B4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492" y="1653450"/>
            <a:ext cx="8312727" cy="152101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6000" b="1" i="1" dirty="0">
                <a:latin typeface="Century Gothic" panose="020B0502020202020204" pitchFamily="34" charset="0"/>
                <a:cs typeface="Calibri Light" panose="020F0302020204030204" pitchFamily="34" charset="0"/>
              </a:rPr>
              <a:t>GISHydroWEB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99D5D-73D3-4940-9411-CE44B756C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794" y="2767789"/>
            <a:ext cx="8312727" cy="1611085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A Web-Based Hydrologic Analysis Tool for Maryland</a:t>
            </a:r>
          </a:p>
          <a:p>
            <a:r>
              <a:rPr lang="en-US" sz="2400" dirty="0">
                <a:latin typeface="+mj-lt"/>
              </a:rPr>
              <a:t>(Latest Updates and Future)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196DF-0E8C-9744-8E0C-A52E141D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4491" y="3886200"/>
            <a:ext cx="8312727" cy="413808"/>
          </a:xfrm>
        </p:spPr>
        <p:txBody>
          <a:bodyPr/>
          <a:lstStyle/>
          <a:p>
            <a:r>
              <a:rPr lang="en-US" sz="2400" dirty="0"/>
              <a:t>Javier Mardones</a:t>
            </a:r>
          </a:p>
          <a:p>
            <a:r>
              <a:rPr lang="en-US" sz="2400" dirty="0"/>
              <a:t>July 17, 2025 – MAFSM Lunch &amp; Learn</a:t>
            </a:r>
          </a:p>
          <a:p>
            <a:r>
              <a:rPr lang="en-US" sz="2400" dirty="0"/>
              <a:t>11:30am – 1pm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F566C04-2D52-DB04-74F4-A7DAF5F82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911" y="6414095"/>
            <a:ext cx="1474577" cy="9681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66528E2-7717-62E0-839B-FDF858663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147" y="6241460"/>
            <a:ext cx="1194141" cy="1194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EADF9-CC81-38DD-DE02-29C3DEFDF8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8" t="5201" r="14445" b="6846"/>
          <a:stretch/>
        </p:blipFill>
        <p:spPr>
          <a:xfrm>
            <a:off x="7276484" y="3386531"/>
            <a:ext cx="2257425" cy="1611086"/>
          </a:xfrm>
          <a:prstGeom prst="rect">
            <a:avLst/>
          </a:prstGeom>
        </p:spPr>
      </p:pic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DEACB801-26EE-035C-27A6-9A1C9EF57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437" y="6282657"/>
            <a:ext cx="1197864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8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FFC5-1D52-461F-BC03-C4775454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GISHydro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61F4A-699B-4E47-BE4D-E6C81BAE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2</a:t>
            </a:fld>
            <a:endParaRPr lang="en-US" sz="1100" dirty="0"/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013C891E-7E87-2AD0-2E2F-86F12BEB0251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17593120"/>
              </p:ext>
            </p:extLst>
          </p:nvPr>
        </p:nvGraphicFramePr>
        <p:xfrm>
          <a:off x="381495" y="1362797"/>
          <a:ext cx="9295409" cy="526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84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FFC5-1D52-461F-BC03-C4775454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GISHydro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B7123-6F57-4B1A-AA3D-DD65332DBB0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5083" y="1471823"/>
            <a:ext cx="8268235" cy="615533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</a:rPr>
              <a:t>From our humble beginning in 1940, we now work on some of the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most impressive projects across the country and around the world.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61F4A-699B-4E47-BE4D-E6C81BAE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3</a:t>
            </a:fld>
            <a:endParaRPr lang="en-US" sz="1100" dirty="0"/>
          </a:p>
        </p:txBody>
      </p:sp>
      <p:pic>
        <p:nvPicPr>
          <p:cNvPr id="25" name="Picture 6" descr="The QB64 logo">
            <a:extLst>
              <a:ext uri="{FF2B5EF4-FFF2-40B4-BE49-F238E27FC236}">
                <a16:creationId xmlns:a16="http://schemas.microsoft.com/office/drawing/2014/main" id="{DE0CF702-58C2-16D9-1384-0230E2C8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9" y="1810275"/>
            <a:ext cx="1108809" cy="11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3DE43BA4-977C-1140-86E5-BBE31CB05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429"/>
          <a:stretch/>
        </p:blipFill>
        <p:spPr bwMode="auto">
          <a:xfrm>
            <a:off x="3429000" y="1950121"/>
            <a:ext cx="942975" cy="9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FC48374-5F34-1618-6B3C-7B377EDC3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327" y="1907491"/>
            <a:ext cx="881121" cy="881121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8928D530-4AA3-44EC-62EA-EE55F981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97" y="1810275"/>
            <a:ext cx="992702" cy="9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9FC499-1872-C188-5E47-2D3DDAB60365}"/>
              </a:ext>
            </a:extLst>
          </p:cNvPr>
          <p:cNvGrpSpPr/>
          <p:nvPr/>
        </p:nvGrpSpPr>
        <p:grpSpPr>
          <a:xfrm>
            <a:off x="159355" y="2986301"/>
            <a:ext cx="9862856" cy="3916158"/>
            <a:chOff x="159355" y="3539882"/>
            <a:chExt cx="9862856" cy="39161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E5DAF5-9BD9-D2B7-9FAE-57BD2B39FC90}"/>
                </a:ext>
              </a:extLst>
            </p:cNvPr>
            <p:cNvGrpSpPr/>
            <p:nvPr/>
          </p:nvGrpSpPr>
          <p:grpSpPr>
            <a:xfrm>
              <a:off x="159355" y="3539882"/>
              <a:ext cx="9862856" cy="3916158"/>
              <a:chOff x="1544062" y="1663417"/>
              <a:chExt cx="5823806" cy="2312408"/>
            </a:xfrm>
          </p:grpSpPr>
          <p:pic>
            <p:nvPicPr>
              <p:cNvPr id="6" name="Picture 5" descr="iMac-Cinema-Monitor-Style-Mock-up.png">
                <a:extLst>
                  <a:ext uri="{FF2B5EF4-FFF2-40B4-BE49-F238E27FC236}">
                    <a16:creationId xmlns:a16="http://schemas.microsoft.com/office/drawing/2014/main" id="{603E288F-BEE9-668F-83F3-C310D906E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4062" y="1664612"/>
                <a:ext cx="2971800" cy="2311213"/>
              </a:xfrm>
              <a:prstGeom prst="rect">
                <a:avLst/>
              </a:prstGeom>
            </p:spPr>
          </p:pic>
          <p:pic>
            <p:nvPicPr>
              <p:cNvPr id="14" name="Picture 13" descr="iMac-Cinema-Monitor-Style-Mock-up.png">
                <a:extLst>
                  <a:ext uri="{FF2B5EF4-FFF2-40B4-BE49-F238E27FC236}">
                    <a16:creationId xmlns:a16="http://schemas.microsoft.com/office/drawing/2014/main" id="{A1A48E15-98E6-FFC4-2989-8E537EF1A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6068" y="1663417"/>
                <a:ext cx="2971800" cy="2311213"/>
              </a:xfrm>
              <a:prstGeom prst="rect">
                <a:avLst/>
              </a:prstGeom>
            </p:spPr>
          </p:pic>
          <p:pic>
            <p:nvPicPr>
              <p:cNvPr id="16" name="Picture Placeholder 8">
                <a:extLst>
                  <a:ext uri="{FF2B5EF4-FFF2-40B4-BE49-F238E27FC236}">
                    <a16:creationId xmlns:a16="http://schemas.microsoft.com/office/drawing/2014/main" id="{6181F50F-EBB6-6C7A-F482-6136721D02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49" t="1132" r="22237" b="-2377"/>
              <a:stretch/>
            </p:blipFill>
            <p:spPr>
              <a:xfrm>
                <a:off x="4648481" y="1866617"/>
                <a:ext cx="2447925" cy="1549400"/>
              </a:xfrm>
              <a:prstGeom prst="rect">
                <a:avLst/>
              </a:prstGeom>
            </p:spPr>
          </p:pic>
        </p:grp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640D5A4D-6CCC-44FD-E297-B7F7D182D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94" y="3915672"/>
              <a:ext cx="4065804" cy="2554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6575606C-A954-BD6E-D1D9-A9546B9B9FBC}"/>
              </a:ext>
            </a:extLst>
          </p:cNvPr>
          <p:cNvSpPr/>
          <p:nvPr/>
        </p:nvSpPr>
        <p:spPr>
          <a:xfrm>
            <a:off x="2404863" y="2210000"/>
            <a:ext cx="775435" cy="3619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BBEF1A9-855C-09F3-05FC-6374A41504F8}"/>
              </a:ext>
            </a:extLst>
          </p:cNvPr>
          <p:cNvSpPr/>
          <p:nvPr/>
        </p:nvSpPr>
        <p:spPr>
          <a:xfrm>
            <a:off x="4684898" y="2183704"/>
            <a:ext cx="775435" cy="3619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8FDAC95-66B5-1803-F7C0-8C08B860EDD4}"/>
              </a:ext>
            </a:extLst>
          </p:cNvPr>
          <p:cNvSpPr/>
          <p:nvPr/>
        </p:nvSpPr>
        <p:spPr>
          <a:xfrm>
            <a:off x="6882000" y="2166055"/>
            <a:ext cx="775435" cy="3619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9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D349-DF0F-4C97-C758-DF776C5D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6D717-FE87-B5F3-A821-838C9C74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4</a:t>
            </a:fld>
            <a:endParaRPr lang="en-US" sz="11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0E23D2-742D-5D66-AB3A-E6C5DFF91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6"/>
          <a:stretch/>
        </p:blipFill>
        <p:spPr bwMode="auto">
          <a:xfrm>
            <a:off x="6547811" y="1518727"/>
            <a:ext cx="3129093" cy="43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CDB84-B131-4D56-1FD0-B5D824DD01E1}"/>
              </a:ext>
            </a:extLst>
          </p:cNvPr>
          <p:cNvSpPr txBox="1"/>
          <p:nvPr/>
        </p:nvSpPr>
        <p:spPr>
          <a:xfrm>
            <a:off x="6677854" y="5850532"/>
            <a:ext cx="2869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An example of map layers used together in GIS</a:t>
            </a:r>
            <a:r>
              <a:rPr lang="en-US" sz="1000" dirty="0"/>
              <a:t>.</a:t>
            </a:r>
          </a:p>
          <a:p>
            <a:r>
              <a:rPr lang="en-US" sz="1000" dirty="0"/>
              <a:t>San Bernardino County GIS Dept, 2012. Used for education purposes only. http://gis/subcounty/gov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57D53-418B-0974-5224-9DE7BCDE5113}"/>
              </a:ext>
            </a:extLst>
          </p:cNvPr>
          <p:cNvSpPr/>
          <p:nvPr/>
        </p:nvSpPr>
        <p:spPr>
          <a:xfrm>
            <a:off x="485475" y="1901898"/>
            <a:ext cx="5828314" cy="4354285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Database">
            <a:extLst>
              <a:ext uri="{FF2B5EF4-FFF2-40B4-BE49-F238E27FC236}">
                <a16:creationId xmlns:a16="http://schemas.microsoft.com/office/drawing/2014/main" id="{21FC10E5-B351-85E2-0B1C-EE09B1A180FA}"/>
              </a:ext>
            </a:extLst>
          </p:cNvPr>
          <p:cNvSpPr/>
          <p:nvPr/>
        </p:nvSpPr>
        <p:spPr>
          <a:xfrm>
            <a:off x="931215" y="2161224"/>
            <a:ext cx="827434" cy="82743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 descr="Bridge scene">
            <a:extLst>
              <a:ext uri="{FF2B5EF4-FFF2-40B4-BE49-F238E27FC236}">
                <a16:creationId xmlns:a16="http://schemas.microsoft.com/office/drawing/2014/main" id="{94DC9428-CCA9-91DE-73B1-D0D070CB4091}"/>
              </a:ext>
            </a:extLst>
          </p:cNvPr>
          <p:cNvSpPr/>
          <p:nvPr/>
        </p:nvSpPr>
        <p:spPr>
          <a:xfrm>
            <a:off x="931215" y="3301630"/>
            <a:ext cx="827434" cy="82743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 descr="Gavel">
            <a:extLst>
              <a:ext uri="{FF2B5EF4-FFF2-40B4-BE49-F238E27FC236}">
                <a16:creationId xmlns:a16="http://schemas.microsoft.com/office/drawing/2014/main" id="{8CF9E4C4-9862-B5C8-1F47-5652EC00DDA9}"/>
              </a:ext>
            </a:extLst>
          </p:cNvPr>
          <p:cNvSpPr/>
          <p:nvPr/>
        </p:nvSpPr>
        <p:spPr>
          <a:xfrm>
            <a:off x="931215" y="4811011"/>
            <a:ext cx="827434" cy="827434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5F48CD-01C3-A3DB-2EA8-E9872330F3B7}"/>
              </a:ext>
            </a:extLst>
          </p:cNvPr>
          <p:cNvSpPr txBox="1"/>
          <p:nvPr/>
        </p:nvSpPr>
        <p:spPr>
          <a:xfrm>
            <a:off x="1969860" y="2161224"/>
            <a:ext cx="37397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dirty="0"/>
              <a:t>Python-ArcGIS Geoprocessing API</a:t>
            </a:r>
          </a:p>
          <a:p>
            <a:pPr>
              <a:spcAft>
                <a:spcPts val="3000"/>
              </a:spcAft>
            </a:pPr>
            <a:r>
              <a:rPr lang="en-US" sz="2400" dirty="0"/>
              <a:t>Enables engineers to perform rapid, automated hydrologic analyses</a:t>
            </a:r>
          </a:p>
          <a:p>
            <a:pPr>
              <a:spcAft>
                <a:spcPts val="3000"/>
              </a:spcAft>
            </a:pPr>
            <a:r>
              <a:rPr lang="en-US" sz="2400" dirty="0"/>
              <a:t>Data from different agencies and sources (e.g., USGS, EPA, NRCS, NOAA, MDOP)</a:t>
            </a:r>
          </a:p>
        </p:txBody>
      </p:sp>
    </p:spTree>
    <p:extLst>
      <p:ext uri="{BB962C8B-B14F-4D97-AF65-F5344CB8AC3E}">
        <p14:creationId xmlns:p14="http://schemas.microsoft.com/office/powerpoint/2010/main" val="301554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63DC60-B174-CCA0-80DA-E8806FCB639F}"/>
              </a:ext>
            </a:extLst>
          </p:cNvPr>
          <p:cNvSpPr/>
          <p:nvPr/>
        </p:nvSpPr>
        <p:spPr>
          <a:xfrm>
            <a:off x="0" y="1438835"/>
            <a:ext cx="10058400" cy="3247466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69AD4-B481-92B8-13DC-44DF5F33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Hydrologic Analyses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080F396-22B9-16D5-B483-AC71959BEEF8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220152940"/>
              </p:ext>
            </p:extLst>
          </p:nvPr>
        </p:nvGraphicFramePr>
        <p:xfrm>
          <a:off x="381495" y="1362798"/>
          <a:ext cx="9295409" cy="335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97EE1-1EFD-F063-69D4-D2700960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5</a:t>
            </a:fld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AB6CE-CF0E-E846-294A-6C643CB9B44B}"/>
              </a:ext>
            </a:extLst>
          </p:cNvPr>
          <p:cNvSpPr txBox="1"/>
          <p:nvPr/>
        </p:nvSpPr>
        <p:spPr>
          <a:xfrm>
            <a:off x="2514597" y="5527610"/>
            <a:ext cx="50292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11274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WinTR-20 Input and Output files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8B385A-AAAC-4E3A-0143-107B748653FC}"/>
              </a:ext>
            </a:extLst>
          </p:cNvPr>
          <p:cNvGrpSpPr/>
          <p:nvPr/>
        </p:nvGrpSpPr>
        <p:grpSpPr>
          <a:xfrm>
            <a:off x="4588858" y="4158869"/>
            <a:ext cx="880681" cy="1021199"/>
            <a:chOff x="979685" y="2633982"/>
            <a:chExt cx="636249" cy="7377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66F865-0C4C-A1A6-21EA-731D98EB145F}"/>
                </a:ext>
              </a:extLst>
            </p:cNvPr>
            <p:cNvSpPr/>
            <p:nvPr/>
          </p:nvSpPr>
          <p:spPr>
            <a:xfrm>
              <a:off x="979685" y="2735499"/>
              <a:ext cx="636249" cy="636249"/>
            </a:xfrm>
            <a:prstGeom prst="ellipse">
              <a:avLst/>
            </a:prstGeom>
            <a:solidFill>
              <a:schemeClr val="bg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spc="0" normalizeH="0" baseline="0">
                <a:ln>
                  <a:noFill/>
                </a:ln>
                <a:solidFill>
                  <a:schemeClr val="accent2">
                    <a:hueOff val="-11089724"/>
                    <a:satOff val="-82211"/>
                    <a:lumOff val="47211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93808C-5419-F0C2-77E6-22D8EFD4C412}"/>
                </a:ext>
              </a:extLst>
            </p:cNvPr>
            <p:cNvSpPr/>
            <p:nvPr/>
          </p:nvSpPr>
          <p:spPr>
            <a:xfrm>
              <a:off x="1023489" y="2779303"/>
              <a:ext cx="548640" cy="548640"/>
            </a:xfrm>
            <a:prstGeom prst="ellipse">
              <a:avLst/>
            </a:prstGeom>
            <a:solidFill>
              <a:schemeClr val="bg1"/>
            </a:solidFill>
            <a:ln w="3175" cap="flat">
              <a:solidFill>
                <a:schemeClr val="bg1">
                  <a:lumMod val="8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spc="0" normalizeH="0" baseline="0">
                <a:ln>
                  <a:noFill/>
                </a:ln>
                <a:solidFill>
                  <a:schemeClr val="accent2">
                    <a:hueOff val="-11089724"/>
                    <a:satOff val="-82211"/>
                    <a:lumOff val="47211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F37DCF-2027-6318-6BD3-3052FD52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-209375" b="2984"/>
            <a:stretch/>
          </p:blipFill>
          <p:spPr>
            <a:xfrm rot="5400000">
              <a:off x="1036250" y="2736479"/>
              <a:ext cx="523120" cy="31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52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C7E4-83C1-2445-7F29-14AB0B3A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and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5D6C8-A651-050B-7B5F-8232EE89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6</a:t>
            </a:fld>
            <a:endParaRPr lang="en-US" sz="11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ED0D5C-0D14-8018-3228-F4E28A293557}"/>
              </a:ext>
            </a:extLst>
          </p:cNvPr>
          <p:cNvGrpSpPr/>
          <p:nvPr/>
        </p:nvGrpSpPr>
        <p:grpSpPr>
          <a:xfrm>
            <a:off x="-246584" y="1562694"/>
            <a:ext cx="5695651" cy="4530023"/>
            <a:chOff x="2514600" y="1200150"/>
            <a:chExt cx="4343400" cy="3377926"/>
          </a:xfrm>
        </p:grpSpPr>
        <p:pic>
          <p:nvPicPr>
            <p:cNvPr id="13" name="Picture 12" descr="iMac-Cinema-Monitor-Style-Mock-up.png">
              <a:extLst>
                <a:ext uri="{FF2B5EF4-FFF2-40B4-BE49-F238E27FC236}">
                  <a16:creationId xmlns:a16="http://schemas.microsoft.com/office/drawing/2014/main" id="{F53A6268-44A0-E1C2-8F69-215F17D3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200150"/>
              <a:ext cx="4343400" cy="3377926"/>
            </a:xfrm>
            <a:prstGeom prst="rect">
              <a:avLst/>
            </a:prstGeom>
          </p:spPr>
        </p:pic>
        <p:pic>
          <p:nvPicPr>
            <p:cNvPr id="14" name="Picture Placeholder 2">
              <a:extLst>
                <a:ext uri="{FF2B5EF4-FFF2-40B4-BE49-F238E27FC236}">
                  <a16:creationId xmlns:a16="http://schemas.microsoft.com/office/drawing/2014/main" id="{EE75651A-D6E5-BF2F-8000-1695B2849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7" t="-68" r="20555" b="68"/>
            <a:stretch/>
          </p:blipFill>
          <p:spPr>
            <a:xfrm>
              <a:off x="2887663" y="1501775"/>
              <a:ext cx="3563937" cy="2238375"/>
            </a:xfrm>
            <a:prstGeom prst="rect">
              <a:avLst/>
            </a:prstGeom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C745BC-ED3A-3F90-3F08-A5EB6667B900}"/>
              </a:ext>
            </a:extLst>
          </p:cNvPr>
          <p:cNvSpPr txBox="1">
            <a:spLocks/>
          </p:cNvSpPr>
          <p:nvPr/>
        </p:nvSpPr>
        <p:spPr>
          <a:xfrm>
            <a:off x="5449067" y="3395214"/>
            <a:ext cx="4638379" cy="1888810"/>
          </a:xfrm>
          <a:prstGeom prst="rect">
            <a:avLst/>
          </a:prstGeom>
        </p:spPr>
        <p:txBody>
          <a:bodyPr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Browser recommendations (for now):</a:t>
            </a:r>
          </a:p>
          <a:p>
            <a:pPr marL="251460" marR="0" lvl="0" indent="-25146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Chrome (preferred)</a:t>
            </a:r>
          </a:p>
          <a:p>
            <a:pPr marL="251460" marR="0" lvl="0" indent="-25146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Firefox</a:t>
            </a:r>
          </a:p>
          <a:p>
            <a:pPr marL="251460" marR="0" lvl="0" indent="-25146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Edge</a:t>
            </a:r>
          </a:p>
          <a:p>
            <a:pPr marL="251460" marR="0" lvl="0" indent="-25146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20495-9EAE-067E-EBA2-FBD7BB4EE0B4}"/>
              </a:ext>
            </a:extLst>
          </p:cNvPr>
          <p:cNvSpPr txBox="1"/>
          <p:nvPr/>
        </p:nvSpPr>
        <p:spPr>
          <a:xfrm>
            <a:off x="5449067" y="1979028"/>
            <a:ext cx="500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0000"/>
                </a:solidFill>
                <a:ea typeface="Open Sans Light" charset="0"/>
                <a:cs typeface="Open Sans Light" charset="0"/>
              </a:rPr>
              <a:t>GISHydroWEB</a:t>
            </a:r>
            <a:r>
              <a:rPr lang="en-US" sz="2800" b="1" dirty="0">
                <a:solidFill>
                  <a:srgbClr val="000000"/>
                </a:solidFill>
                <a:ea typeface="Open Sans Light" charset="0"/>
                <a:cs typeface="Open Sans Light" charset="0"/>
              </a:rPr>
              <a:t> </a:t>
            </a:r>
            <a:r>
              <a:rPr lang="en-JM" sz="2800" dirty="0">
                <a:solidFill>
                  <a:srgbClr val="000000">
                    <a:lumMod val="50000"/>
                    <a:lumOff val="50000"/>
                  </a:srgbClr>
                </a:solidFill>
                <a:ea typeface="Calibri Light" charset="0"/>
                <a:cs typeface="Calibri Light" charset="0"/>
              </a:rPr>
              <a:t>(Beta Version)</a:t>
            </a:r>
            <a:endParaRPr lang="en-US" sz="2800" dirty="0">
              <a:solidFill>
                <a:srgbClr val="000000">
                  <a:lumMod val="50000"/>
                  <a:lumOff val="50000"/>
                </a:srgb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1FF291C0-8F21-136E-5F00-D18C4ACA67F5}"/>
              </a:ext>
            </a:extLst>
          </p:cNvPr>
          <p:cNvSpPr/>
          <p:nvPr/>
        </p:nvSpPr>
        <p:spPr>
          <a:xfrm>
            <a:off x="5260369" y="2618435"/>
            <a:ext cx="4827076" cy="42473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mpd="sng">
            <a:noFill/>
          </a:ln>
        </p:spPr>
        <p:txBody>
          <a:bodyPr wrap="square" anchor="ctr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maps.roads.maryland.gov/gishydro/</a:t>
            </a:r>
          </a:p>
        </p:txBody>
      </p:sp>
    </p:spTree>
    <p:extLst>
      <p:ext uri="{BB962C8B-B14F-4D97-AF65-F5344CB8AC3E}">
        <p14:creationId xmlns:p14="http://schemas.microsoft.com/office/powerpoint/2010/main" val="231238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E628-4B3D-FAAB-D062-BF9CCF46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3" y="459065"/>
            <a:ext cx="6489055" cy="42894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Has Changed?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007D48-C03B-BC96-4EDB-CE9CB2328792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695372937"/>
              </p:ext>
            </p:extLst>
          </p:nvPr>
        </p:nvGraphicFramePr>
        <p:xfrm>
          <a:off x="-2133105" y="1441378"/>
          <a:ext cx="9295409" cy="526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767D887-406E-2C0A-C562-696AE6D3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14257" y="7261526"/>
            <a:ext cx="2263140" cy="233585"/>
          </a:xfrm>
        </p:spPr>
        <p:txBody>
          <a:bodyPr/>
          <a:lstStyle/>
          <a:p>
            <a:fld id="{F7E1A54F-6344-A247-9B9D-D6F9EAD9F47C}" type="slidenum">
              <a:rPr lang="en-US" smtClean="0"/>
              <a:pPr/>
              <a:t>7</a:t>
            </a:fld>
            <a:endParaRPr lang="en-US" sz="1100" dirty="0"/>
          </a:p>
        </p:txBody>
      </p:sp>
      <p:pic>
        <p:nvPicPr>
          <p:cNvPr id="10" name="Picture 2" descr="Progress">
            <a:extLst>
              <a:ext uri="{FF2B5EF4-FFF2-40B4-BE49-F238E27FC236}">
                <a16:creationId xmlns:a16="http://schemas.microsoft.com/office/drawing/2014/main" id="{DF3FF8D3-95D5-9B25-9D99-ADF34DC20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0"/>
          <a:stretch/>
        </p:blipFill>
        <p:spPr bwMode="auto">
          <a:xfrm>
            <a:off x="5029200" y="2856842"/>
            <a:ext cx="4429918" cy="27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707108-D59C-A014-B2E0-51511D4AF9DB}"/>
              </a:ext>
            </a:extLst>
          </p:cNvPr>
          <p:cNvSpPr txBox="1"/>
          <p:nvPr/>
        </p:nvSpPr>
        <p:spPr>
          <a:xfrm>
            <a:off x="6367817" y="2323204"/>
            <a:ext cx="1785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349003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FFF8-C4FD-6874-BC1D-8F600216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NXT vs WEB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C908BAC-3FE4-ADBD-6E4F-3E89B371A88C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526195301"/>
              </p:ext>
            </p:extLst>
          </p:nvPr>
        </p:nvGraphicFramePr>
        <p:xfrm>
          <a:off x="381495" y="1362797"/>
          <a:ext cx="9295409" cy="526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C41D8-B196-6506-65F8-96F6DC4D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524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FFF8-C4FD-6874-BC1D-8F600216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not simply use USGS </a:t>
            </a:r>
            <a:r>
              <a:rPr lang="en-US" dirty="0" err="1"/>
              <a:t>StreamStats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C41D8-B196-6506-65F8-96F6DC4D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A54F-6344-A247-9B9D-D6F9EAD9F47C}" type="slidenum">
              <a:rPr lang="en-US" smtClean="0"/>
              <a:pPr/>
              <a:t>9</a:t>
            </a:fld>
            <a:endParaRPr lang="en-US" sz="1100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4F49958-F68B-4372-2E82-F3C22F1A9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209675"/>
              </p:ext>
            </p:extLst>
          </p:nvPr>
        </p:nvGraphicFramePr>
        <p:xfrm>
          <a:off x="690292" y="2008793"/>
          <a:ext cx="8691068" cy="342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02316"/>
      </p:ext>
    </p:extLst>
  </p:cSld>
  <p:clrMapOvr>
    <a:masterClrMapping/>
  </p:clrMapOvr>
</p:sld>
</file>

<file path=ppt/theme/theme1.xml><?xml version="1.0" encoding="utf-8"?>
<a:theme xmlns:a="http://schemas.openxmlformats.org/drawingml/2006/main" name="2021 PPT Template – 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BI">
  <a:themeElements>
    <a:clrScheme name="Supporting Color System">
      <a:dk1>
        <a:srgbClr val="000000"/>
      </a:dk1>
      <a:lt1>
        <a:srgbClr val="FFFFFF"/>
      </a:lt1>
      <a:dk2>
        <a:srgbClr val="002854"/>
      </a:dk2>
      <a:lt2>
        <a:srgbClr val="CFD3D3"/>
      </a:lt2>
      <a:accent1>
        <a:srgbClr val="C8102E"/>
      </a:accent1>
      <a:accent2>
        <a:srgbClr val="69B2E6"/>
      </a:accent2>
      <a:accent3>
        <a:srgbClr val="7B868E"/>
      </a:accent3>
      <a:accent4>
        <a:srgbClr val="FFFFFF"/>
      </a:accent4>
      <a:accent5>
        <a:srgbClr val="FFFFFF"/>
      </a:accent5>
      <a:accent6>
        <a:srgbClr val="FFFFFF"/>
      </a:accent6>
      <a:hlink>
        <a:srgbClr val="0500F8"/>
      </a:hlink>
      <a:folHlink>
        <a:srgbClr val="0500F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I" id="{CF7E4C7E-793D-4FD3-BB0A-91A4987F5463}" vid="{6345FB9D-B043-432E-87E1-AD724187BC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b8ab7e-8dc0-40e8-aeb2-bb8cdf32deef">
      <Terms xmlns="http://schemas.microsoft.com/office/infopath/2007/PartnerControls"/>
    </lcf76f155ced4ddcb4097134ff3c332f>
    <TaxCatchAll xmlns="c9de54bb-d519-4f94-a7af-445f3d06fc9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4B67422D96A42A48300DBC65EA30D" ma:contentTypeVersion="18" ma:contentTypeDescription="Create a new document." ma:contentTypeScope="" ma:versionID="b6714c5223c5e03239ebf051fe8dee2e">
  <xsd:schema xmlns:xsd="http://www.w3.org/2001/XMLSchema" xmlns:xs="http://www.w3.org/2001/XMLSchema" xmlns:p="http://schemas.microsoft.com/office/2006/metadata/properties" xmlns:ns2="38b8ab7e-8dc0-40e8-aeb2-bb8cdf32deef" xmlns:ns3="c9de54bb-d519-4f94-a7af-445f3d06fc96" targetNamespace="http://schemas.microsoft.com/office/2006/metadata/properties" ma:root="true" ma:fieldsID="911d95efeaf06b41775b58e81c5081f1" ns2:_="" ns3:_="">
    <xsd:import namespace="38b8ab7e-8dc0-40e8-aeb2-bb8cdf32deef"/>
    <xsd:import namespace="c9de54bb-d519-4f94-a7af-445f3d06fc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8ab7e-8dc0-40e8-aeb2-bb8cdf32de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c331c6f-9f67-492c-b097-0046b48c9d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e54bb-d519-4f94-a7af-445f3d06fc9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f68d82a-a25e-4c82-a8b9-ad5829b88962}" ma:internalName="TaxCatchAll" ma:showField="CatchAllData" ma:web="c9de54bb-d519-4f94-a7af-445f3d06fc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D2C75A-F2CE-461D-9ADB-067B5C82769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ee6db39-032b-4277-8b12-12581ed3c7cd"/>
    <ds:schemaRef ds:uri="38b8ab7e-8dc0-40e8-aeb2-bb8cdf32deef"/>
    <ds:schemaRef ds:uri="c9de54bb-d519-4f94-a7af-445f3d06fc96"/>
  </ds:schemaRefs>
</ds:datastoreItem>
</file>

<file path=customXml/itemProps2.xml><?xml version="1.0" encoding="utf-8"?>
<ds:datastoreItem xmlns:ds="http://schemas.openxmlformats.org/officeDocument/2006/customXml" ds:itemID="{01EECDE8-9D6B-4BDE-B91B-5CF34B045D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412EAA-5DA0-4E75-8C2A-C65FAF01D7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b8ab7e-8dc0-40e8-aeb2-bb8cdf32deef"/>
    <ds:schemaRef ds:uri="c9de54bb-d519-4f94-a7af-445f3d06fc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7023</TotalTime>
  <Words>586</Words>
  <Application>Microsoft Office PowerPoint</Application>
  <PresentationFormat>Custom</PresentationFormat>
  <Paragraphs>120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Open Sans Light</vt:lpstr>
      <vt:lpstr>Raleway</vt:lpstr>
      <vt:lpstr>2021 PPT Template – Standard</vt:lpstr>
      <vt:lpstr>MBI</vt:lpstr>
      <vt:lpstr>PowerPoint Presentation</vt:lpstr>
      <vt:lpstr>GISHydro History</vt:lpstr>
      <vt:lpstr>GISHydro History</vt:lpstr>
      <vt:lpstr>Overview</vt:lpstr>
      <vt:lpstr>Hydrologic Analyses</vt:lpstr>
      <vt:lpstr>Interface and Access</vt:lpstr>
      <vt:lpstr>What Has Changed?</vt:lpstr>
      <vt:lpstr>NXT vs WEB</vt:lpstr>
      <vt:lpstr>Why not simply use USGS StreamStats?</vt:lpstr>
      <vt:lpstr>To-Do’s</vt:lpstr>
      <vt:lpstr>Future Tasks</vt:lpstr>
      <vt:lpstr>Conclusion</vt:lpstr>
      <vt:lpstr>Contact Information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Boeh, Lauren</dc:creator>
  <cp:lastModifiedBy>Amy Moredock</cp:lastModifiedBy>
  <cp:revision>267</cp:revision>
  <dcterms:created xsi:type="dcterms:W3CDTF">2021-01-01T16:16:10Z</dcterms:created>
  <dcterms:modified xsi:type="dcterms:W3CDTF">2025-07-18T15:57:03Z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0x01010049F4B67422D96A42A48300DBC65EA30D</vt:lpwstr>
  </property>
  <property fmtid="{D5CDD505-2E9C-101B-9397-08002B2CF9AE}" pid="3" name="MediaServiceImageTags">
    <vt:lpwstr/>
  </property>
</Properties>
</file>